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75" r:id="rId9"/>
    <p:sldId id="276" r:id="rId10"/>
    <p:sldId id="268" r:id="rId11"/>
    <p:sldId id="267" r:id="rId12"/>
    <p:sldId id="262" r:id="rId13"/>
    <p:sldId id="263" r:id="rId14"/>
    <p:sldId id="264" r:id="rId15"/>
    <p:sldId id="265" r:id="rId16"/>
    <p:sldId id="269" r:id="rId17"/>
    <p:sldId id="272" r:id="rId18"/>
    <p:sldId id="270" r:id="rId19"/>
    <p:sldId id="271" r:id="rId20"/>
    <p:sldId id="273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BF30A-3D6A-44E2-8B40-812BA4693DE4}" v="63" dt="2025-05-10T16:11:30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A05084-817A-40FC-B2A7-784DE0B7C26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56CF6E-D418-4025-8219-E4F254D25FBA}">
      <dgm:prSet/>
      <dgm:spPr/>
      <dgm:t>
        <a:bodyPr/>
        <a:lstStyle/>
        <a:p>
          <a:r>
            <a:rPr lang="en-GB" b="0" i="0" dirty="0"/>
            <a:t>Introduction to MINT, how it evolved, similarities and differences to Forth.</a:t>
          </a:r>
          <a:endParaRPr lang="en-US" dirty="0"/>
        </a:p>
      </dgm:t>
    </dgm:pt>
    <dgm:pt modelId="{5699872C-A50A-471C-AEDD-5A7A172490C6}" type="parTrans" cxnId="{B388AF00-3981-4650-8A5A-DC7298E2FA59}">
      <dgm:prSet/>
      <dgm:spPr/>
      <dgm:t>
        <a:bodyPr/>
        <a:lstStyle/>
        <a:p>
          <a:endParaRPr lang="en-US"/>
        </a:p>
      </dgm:t>
    </dgm:pt>
    <dgm:pt modelId="{90384FD5-0FCF-4737-A46B-81C65AD71BA7}" type="sibTrans" cxnId="{B388AF00-3981-4650-8A5A-DC7298E2FA59}">
      <dgm:prSet/>
      <dgm:spPr/>
      <dgm:t>
        <a:bodyPr/>
        <a:lstStyle/>
        <a:p>
          <a:endParaRPr lang="en-US"/>
        </a:p>
      </dgm:t>
    </dgm:pt>
    <dgm:pt modelId="{0B92C44A-94F4-4215-BD9A-0C8E5A08F50E}">
      <dgm:prSet/>
      <dgm:spPr/>
      <dgm:t>
        <a:bodyPr/>
        <a:lstStyle/>
        <a:p>
          <a:r>
            <a:rPr lang="en-GB" b="0" i="0" dirty="0"/>
            <a:t>Early work: MUSYS (1969), MOUSE (1979) both by Peter </a:t>
          </a:r>
          <a:r>
            <a:rPr lang="en-GB" b="0" i="0" dirty="0" err="1"/>
            <a:t>Drogono</a:t>
          </a:r>
          <a:r>
            <a:rPr lang="en-GB" b="0" i="0" dirty="0"/>
            <a:t> , Tiny Forth (T. </a:t>
          </a:r>
          <a:r>
            <a:rPr lang="en-GB" dirty="0"/>
            <a:t>Nakagawa </a:t>
          </a:r>
          <a:r>
            <a:rPr lang="en-GB" b="0" i="0" dirty="0"/>
            <a:t>2004), </a:t>
          </a:r>
          <a:r>
            <a:rPr lang="en-GB" b="0" i="0" dirty="0" err="1"/>
            <a:t>Txtzyme</a:t>
          </a:r>
          <a:r>
            <a:rPr lang="en-GB" b="0" i="0" dirty="0"/>
            <a:t> (</a:t>
          </a:r>
          <a:r>
            <a:rPr lang="en-GB" dirty="0"/>
            <a:t>Ward Cunningham </a:t>
          </a:r>
          <a:r>
            <a:rPr lang="en-GB" b="0" i="0" dirty="0"/>
            <a:t>2011), SIMPL (Ken Boak 2013) and STABLE (</a:t>
          </a:r>
          <a:r>
            <a:rPr lang="en-GB" dirty="0"/>
            <a:t>Sandor Schneider </a:t>
          </a:r>
          <a:r>
            <a:rPr lang="en-GB" b="0" i="0" dirty="0"/>
            <a:t>2016).</a:t>
          </a:r>
          <a:endParaRPr lang="en-US" dirty="0"/>
        </a:p>
      </dgm:t>
    </dgm:pt>
    <dgm:pt modelId="{E3D0E647-79E3-42AD-ACB2-193DA1AE86BA}" type="parTrans" cxnId="{BF7D929B-A3F6-40E7-8F17-EDCBF8778A53}">
      <dgm:prSet/>
      <dgm:spPr/>
      <dgm:t>
        <a:bodyPr/>
        <a:lstStyle/>
        <a:p>
          <a:endParaRPr lang="en-US"/>
        </a:p>
      </dgm:t>
    </dgm:pt>
    <dgm:pt modelId="{523D5C11-7F9B-4C33-800D-8D79CEFF5C3D}" type="sibTrans" cxnId="{BF7D929B-A3F6-40E7-8F17-EDCBF8778A53}">
      <dgm:prSet/>
      <dgm:spPr/>
      <dgm:t>
        <a:bodyPr/>
        <a:lstStyle/>
        <a:p>
          <a:endParaRPr lang="en-US"/>
        </a:p>
      </dgm:t>
    </dgm:pt>
    <dgm:pt modelId="{22A8EBA8-E7FA-4217-811A-2ACEBFC362E4}">
      <dgm:prSet/>
      <dgm:spPr/>
      <dgm:t>
        <a:bodyPr/>
        <a:lstStyle/>
        <a:p>
          <a:r>
            <a:rPr lang="en-GB" b="0" i="0"/>
            <a:t>The first real MINT - a Z80 assembly language implementation (for the TEC-1 and RC2014), by John Hardy, Craig Jones and myself</a:t>
          </a:r>
          <a:r>
            <a:rPr lang="en-GB"/>
            <a:t> i</a:t>
          </a:r>
          <a:r>
            <a:rPr lang="en-GB" b="0" i="0"/>
            <a:t>n 2021.</a:t>
          </a:r>
          <a:endParaRPr lang="en-US"/>
        </a:p>
      </dgm:t>
    </dgm:pt>
    <dgm:pt modelId="{76FE6C0D-EA25-4EF5-85F2-E23B63749A29}" type="parTrans" cxnId="{6AB8CDDA-FEA4-4BD4-8C9C-6EE422CAB0B9}">
      <dgm:prSet/>
      <dgm:spPr/>
      <dgm:t>
        <a:bodyPr/>
        <a:lstStyle/>
        <a:p>
          <a:endParaRPr lang="en-US"/>
        </a:p>
      </dgm:t>
    </dgm:pt>
    <dgm:pt modelId="{FEE2A917-3E60-4E2B-83EF-7C6B67C33CCC}" type="sibTrans" cxnId="{6AB8CDDA-FEA4-4BD4-8C9C-6EE422CAB0B9}">
      <dgm:prSet/>
      <dgm:spPr/>
      <dgm:t>
        <a:bodyPr/>
        <a:lstStyle/>
        <a:p>
          <a:endParaRPr lang="en-US"/>
        </a:p>
      </dgm:t>
    </dgm:pt>
    <dgm:pt modelId="{DF647AD1-C4AA-4B99-A74F-B0DE7FA08DDE}">
      <dgm:prSet/>
      <dgm:spPr/>
      <dgm:t>
        <a:bodyPr/>
        <a:lstStyle/>
        <a:p>
          <a:r>
            <a:rPr lang="en-GB" b="0" i="0"/>
            <a:t>Other versions: MINT6502 (Alvaro Barcellos), </a:t>
          </a:r>
          <a:r>
            <a:rPr lang="en-GB"/>
            <a:t>C</a:t>
          </a:r>
          <a:r>
            <a:rPr lang="en-GB" b="0" i="0"/>
            <a:t>MINT (Jason C.J. Tay).</a:t>
          </a:r>
          <a:endParaRPr lang="en-US"/>
        </a:p>
      </dgm:t>
    </dgm:pt>
    <dgm:pt modelId="{A5B143D1-D4F5-4FF1-A02F-CD62B24F04D9}" type="parTrans" cxnId="{915E7C78-A516-4BF0-AFEA-8923A632F202}">
      <dgm:prSet/>
      <dgm:spPr/>
      <dgm:t>
        <a:bodyPr/>
        <a:lstStyle/>
        <a:p>
          <a:endParaRPr lang="en-US"/>
        </a:p>
      </dgm:t>
    </dgm:pt>
    <dgm:pt modelId="{63C89B49-4601-4EF2-8D1D-218F597BCAFD}" type="sibTrans" cxnId="{915E7C78-A516-4BF0-AFEA-8923A632F202}">
      <dgm:prSet/>
      <dgm:spPr/>
      <dgm:t>
        <a:bodyPr/>
        <a:lstStyle/>
        <a:p>
          <a:endParaRPr lang="en-US"/>
        </a:p>
      </dgm:t>
    </dgm:pt>
    <dgm:pt modelId="{7117C555-6D62-407C-846D-DF279C30551A}">
      <dgm:prSet/>
      <dgm:spPr/>
      <dgm:t>
        <a:bodyPr/>
        <a:lstStyle/>
        <a:p>
          <a:r>
            <a:rPr lang="en-GB" b="0" i="0"/>
            <a:t>New developments:- eMINT (inspired by C.H.Ting's eForth model).</a:t>
          </a:r>
          <a:endParaRPr lang="en-US"/>
        </a:p>
      </dgm:t>
    </dgm:pt>
    <dgm:pt modelId="{E6BDFDD3-848C-4979-8FFD-032530987922}" type="parTrans" cxnId="{A3728721-70D6-47D1-9FA3-D116FEAC9728}">
      <dgm:prSet/>
      <dgm:spPr/>
      <dgm:t>
        <a:bodyPr/>
        <a:lstStyle/>
        <a:p>
          <a:endParaRPr lang="en-US"/>
        </a:p>
      </dgm:t>
    </dgm:pt>
    <dgm:pt modelId="{360E0873-03DC-4A6C-8541-503E71E3D651}" type="sibTrans" cxnId="{A3728721-70D6-47D1-9FA3-D116FEAC9728}">
      <dgm:prSet/>
      <dgm:spPr/>
      <dgm:t>
        <a:bodyPr/>
        <a:lstStyle/>
        <a:p>
          <a:endParaRPr lang="en-US"/>
        </a:p>
      </dgm:t>
    </dgm:pt>
    <dgm:pt modelId="{8BDB9D1D-7BAD-44FF-8784-D7F633161787}">
      <dgm:prSet/>
      <dgm:spPr/>
      <dgm:t>
        <a:bodyPr/>
        <a:lstStyle/>
        <a:p>
          <a:r>
            <a:rPr lang="en-GB" b="0" i="0"/>
            <a:t>Future Work and Applications. </a:t>
          </a:r>
          <a:br>
            <a:rPr lang="en-GB" b="0" i="0"/>
          </a:br>
          <a:r>
            <a:rPr lang="en-GB" b="0" i="0"/>
            <a:t> </a:t>
          </a:r>
          <a:endParaRPr lang="en-US"/>
        </a:p>
      </dgm:t>
    </dgm:pt>
    <dgm:pt modelId="{47073FE8-E09C-4645-9608-C1BD5BF93349}" type="parTrans" cxnId="{395D5768-6362-472E-B69C-47DA681ACC34}">
      <dgm:prSet/>
      <dgm:spPr/>
      <dgm:t>
        <a:bodyPr/>
        <a:lstStyle/>
        <a:p>
          <a:endParaRPr lang="en-US"/>
        </a:p>
      </dgm:t>
    </dgm:pt>
    <dgm:pt modelId="{496276C3-69C2-45DB-A594-196590F10BCD}" type="sibTrans" cxnId="{395D5768-6362-472E-B69C-47DA681ACC34}">
      <dgm:prSet/>
      <dgm:spPr/>
      <dgm:t>
        <a:bodyPr/>
        <a:lstStyle/>
        <a:p>
          <a:endParaRPr lang="en-US"/>
        </a:p>
      </dgm:t>
    </dgm:pt>
    <dgm:pt modelId="{5C92AF4C-7F32-4760-BB36-50FD1BF226E8}">
      <dgm:prSet/>
      <dgm:spPr/>
      <dgm:t>
        <a:bodyPr/>
        <a:lstStyle/>
        <a:p>
          <a:r>
            <a:rPr lang="en-GB" b="0" i="0"/>
            <a:t>Demo and questions.</a:t>
          </a:r>
          <a:endParaRPr lang="en-US"/>
        </a:p>
      </dgm:t>
    </dgm:pt>
    <dgm:pt modelId="{0CF32578-AD0E-4E5E-8501-3ED72B263AB6}" type="parTrans" cxnId="{4DB32642-64A0-4C27-96F9-1C389516CC7C}">
      <dgm:prSet/>
      <dgm:spPr/>
      <dgm:t>
        <a:bodyPr/>
        <a:lstStyle/>
        <a:p>
          <a:endParaRPr lang="en-US"/>
        </a:p>
      </dgm:t>
    </dgm:pt>
    <dgm:pt modelId="{04BEC361-6839-46F1-BF82-59C7A840F272}" type="sibTrans" cxnId="{4DB32642-64A0-4C27-96F9-1C389516CC7C}">
      <dgm:prSet/>
      <dgm:spPr/>
      <dgm:t>
        <a:bodyPr/>
        <a:lstStyle/>
        <a:p>
          <a:endParaRPr lang="en-US"/>
        </a:p>
      </dgm:t>
    </dgm:pt>
    <dgm:pt modelId="{3A80CE4E-5D89-4FA6-9970-4E261FD28A17}" type="pres">
      <dgm:prSet presAssocID="{2CA05084-817A-40FC-B2A7-784DE0B7C260}" presName="vert0" presStyleCnt="0">
        <dgm:presLayoutVars>
          <dgm:dir/>
          <dgm:animOne val="branch"/>
          <dgm:animLvl val="lvl"/>
        </dgm:presLayoutVars>
      </dgm:prSet>
      <dgm:spPr/>
    </dgm:pt>
    <dgm:pt modelId="{508B309B-948E-4CAA-9F3C-7671A0092C4B}" type="pres">
      <dgm:prSet presAssocID="{4856CF6E-D418-4025-8219-E4F254D25FBA}" presName="thickLine" presStyleLbl="alignNode1" presStyleIdx="0" presStyleCnt="7"/>
      <dgm:spPr/>
    </dgm:pt>
    <dgm:pt modelId="{64CC1FF3-F345-48E0-BA31-F294A2207E64}" type="pres">
      <dgm:prSet presAssocID="{4856CF6E-D418-4025-8219-E4F254D25FBA}" presName="horz1" presStyleCnt="0"/>
      <dgm:spPr/>
    </dgm:pt>
    <dgm:pt modelId="{CE694A64-CF70-4E6A-B83E-93CC38E49DCB}" type="pres">
      <dgm:prSet presAssocID="{4856CF6E-D418-4025-8219-E4F254D25FBA}" presName="tx1" presStyleLbl="revTx" presStyleIdx="0" presStyleCnt="7"/>
      <dgm:spPr/>
    </dgm:pt>
    <dgm:pt modelId="{C639D31C-197D-476A-9697-1F042BE98570}" type="pres">
      <dgm:prSet presAssocID="{4856CF6E-D418-4025-8219-E4F254D25FBA}" presName="vert1" presStyleCnt="0"/>
      <dgm:spPr/>
    </dgm:pt>
    <dgm:pt modelId="{3C89C1B0-C051-494D-9C49-5F931CAEB3E1}" type="pres">
      <dgm:prSet presAssocID="{0B92C44A-94F4-4215-BD9A-0C8E5A08F50E}" presName="thickLine" presStyleLbl="alignNode1" presStyleIdx="1" presStyleCnt="7"/>
      <dgm:spPr/>
    </dgm:pt>
    <dgm:pt modelId="{C5581852-03B6-439A-B7A5-68A83E598C9E}" type="pres">
      <dgm:prSet presAssocID="{0B92C44A-94F4-4215-BD9A-0C8E5A08F50E}" presName="horz1" presStyleCnt="0"/>
      <dgm:spPr/>
    </dgm:pt>
    <dgm:pt modelId="{CB8882FA-8865-4D39-92F7-4C83EEF21AE2}" type="pres">
      <dgm:prSet presAssocID="{0B92C44A-94F4-4215-BD9A-0C8E5A08F50E}" presName="tx1" presStyleLbl="revTx" presStyleIdx="1" presStyleCnt="7"/>
      <dgm:spPr/>
    </dgm:pt>
    <dgm:pt modelId="{9B85A9F4-C76B-476A-B2D4-269592CE23C0}" type="pres">
      <dgm:prSet presAssocID="{0B92C44A-94F4-4215-BD9A-0C8E5A08F50E}" presName="vert1" presStyleCnt="0"/>
      <dgm:spPr/>
    </dgm:pt>
    <dgm:pt modelId="{B4AFAD36-5E3F-4F46-B3BD-129BB783FF17}" type="pres">
      <dgm:prSet presAssocID="{22A8EBA8-E7FA-4217-811A-2ACEBFC362E4}" presName="thickLine" presStyleLbl="alignNode1" presStyleIdx="2" presStyleCnt="7"/>
      <dgm:spPr/>
    </dgm:pt>
    <dgm:pt modelId="{800284A6-78A3-4408-AC38-8A7221624F0A}" type="pres">
      <dgm:prSet presAssocID="{22A8EBA8-E7FA-4217-811A-2ACEBFC362E4}" presName="horz1" presStyleCnt="0"/>
      <dgm:spPr/>
    </dgm:pt>
    <dgm:pt modelId="{86DD4F6A-8E9E-4549-B64D-4CAD7828F515}" type="pres">
      <dgm:prSet presAssocID="{22A8EBA8-E7FA-4217-811A-2ACEBFC362E4}" presName="tx1" presStyleLbl="revTx" presStyleIdx="2" presStyleCnt="7"/>
      <dgm:spPr/>
    </dgm:pt>
    <dgm:pt modelId="{7BD6D161-EC3D-4139-9AB3-D7CB48ADF8DC}" type="pres">
      <dgm:prSet presAssocID="{22A8EBA8-E7FA-4217-811A-2ACEBFC362E4}" presName="vert1" presStyleCnt="0"/>
      <dgm:spPr/>
    </dgm:pt>
    <dgm:pt modelId="{58DC8F99-28A3-47B5-97C7-21D81538366C}" type="pres">
      <dgm:prSet presAssocID="{DF647AD1-C4AA-4B99-A74F-B0DE7FA08DDE}" presName="thickLine" presStyleLbl="alignNode1" presStyleIdx="3" presStyleCnt="7"/>
      <dgm:spPr/>
    </dgm:pt>
    <dgm:pt modelId="{1AFC8093-BC24-40A7-ADE8-A2D0576F4D44}" type="pres">
      <dgm:prSet presAssocID="{DF647AD1-C4AA-4B99-A74F-B0DE7FA08DDE}" presName="horz1" presStyleCnt="0"/>
      <dgm:spPr/>
    </dgm:pt>
    <dgm:pt modelId="{5BA61117-170B-4399-86E1-0C3D5830D12D}" type="pres">
      <dgm:prSet presAssocID="{DF647AD1-C4AA-4B99-A74F-B0DE7FA08DDE}" presName="tx1" presStyleLbl="revTx" presStyleIdx="3" presStyleCnt="7"/>
      <dgm:spPr/>
    </dgm:pt>
    <dgm:pt modelId="{AA0DBDDD-8919-4900-AAF4-FADD81D9DF69}" type="pres">
      <dgm:prSet presAssocID="{DF647AD1-C4AA-4B99-A74F-B0DE7FA08DDE}" presName="vert1" presStyleCnt="0"/>
      <dgm:spPr/>
    </dgm:pt>
    <dgm:pt modelId="{262B20A0-9838-4ED6-9841-E4AD2B112018}" type="pres">
      <dgm:prSet presAssocID="{7117C555-6D62-407C-846D-DF279C30551A}" presName="thickLine" presStyleLbl="alignNode1" presStyleIdx="4" presStyleCnt="7"/>
      <dgm:spPr/>
    </dgm:pt>
    <dgm:pt modelId="{E636576C-1FBF-4F4A-BE1D-4317766C4C34}" type="pres">
      <dgm:prSet presAssocID="{7117C555-6D62-407C-846D-DF279C30551A}" presName="horz1" presStyleCnt="0"/>
      <dgm:spPr/>
    </dgm:pt>
    <dgm:pt modelId="{4D6D4507-DB44-442B-8578-7E5C8A469922}" type="pres">
      <dgm:prSet presAssocID="{7117C555-6D62-407C-846D-DF279C30551A}" presName="tx1" presStyleLbl="revTx" presStyleIdx="4" presStyleCnt="7"/>
      <dgm:spPr/>
    </dgm:pt>
    <dgm:pt modelId="{27FF4CDA-C1AD-4145-8249-71367F8E67C7}" type="pres">
      <dgm:prSet presAssocID="{7117C555-6D62-407C-846D-DF279C30551A}" presName="vert1" presStyleCnt="0"/>
      <dgm:spPr/>
    </dgm:pt>
    <dgm:pt modelId="{0897896C-9FF1-4D38-B9E5-AC7FC7C48616}" type="pres">
      <dgm:prSet presAssocID="{8BDB9D1D-7BAD-44FF-8784-D7F633161787}" presName="thickLine" presStyleLbl="alignNode1" presStyleIdx="5" presStyleCnt="7"/>
      <dgm:spPr/>
    </dgm:pt>
    <dgm:pt modelId="{099FDD4C-E099-4B24-B836-8D4F1D08B020}" type="pres">
      <dgm:prSet presAssocID="{8BDB9D1D-7BAD-44FF-8784-D7F633161787}" presName="horz1" presStyleCnt="0"/>
      <dgm:spPr/>
    </dgm:pt>
    <dgm:pt modelId="{5D97BACB-4083-44B2-B056-E27FBDB8DBEC}" type="pres">
      <dgm:prSet presAssocID="{8BDB9D1D-7BAD-44FF-8784-D7F633161787}" presName="tx1" presStyleLbl="revTx" presStyleIdx="5" presStyleCnt="7"/>
      <dgm:spPr/>
    </dgm:pt>
    <dgm:pt modelId="{6E9A7AD4-63B6-4B8F-BD4C-A3C7CD797942}" type="pres">
      <dgm:prSet presAssocID="{8BDB9D1D-7BAD-44FF-8784-D7F633161787}" presName="vert1" presStyleCnt="0"/>
      <dgm:spPr/>
    </dgm:pt>
    <dgm:pt modelId="{C1618DED-9681-4C28-B926-CEF071216D26}" type="pres">
      <dgm:prSet presAssocID="{5C92AF4C-7F32-4760-BB36-50FD1BF226E8}" presName="thickLine" presStyleLbl="alignNode1" presStyleIdx="6" presStyleCnt="7"/>
      <dgm:spPr/>
    </dgm:pt>
    <dgm:pt modelId="{4D4F7C46-DB8A-4C35-A029-F825870768A5}" type="pres">
      <dgm:prSet presAssocID="{5C92AF4C-7F32-4760-BB36-50FD1BF226E8}" presName="horz1" presStyleCnt="0"/>
      <dgm:spPr/>
    </dgm:pt>
    <dgm:pt modelId="{9EFED310-9F5D-44B4-95A5-3B6AE8427198}" type="pres">
      <dgm:prSet presAssocID="{5C92AF4C-7F32-4760-BB36-50FD1BF226E8}" presName="tx1" presStyleLbl="revTx" presStyleIdx="6" presStyleCnt="7"/>
      <dgm:spPr/>
    </dgm:pt>
    <dgm:pt modelId="{EAAE4AF8-155D-4027-945F-5C5AFC5F95D8}" type="pres">
      <dgm:prSet presAssocID="{5C92AF4C-7F32-4760-BB36-50FD1BF226E8}" presName="vert1" presStyleCnt="0"/>
      <dgm:spPr/>
    </dgm:pt>
  </dgm:ptLst>
  <dgm:cxnLst>
    <dgm:cxn modelId="{B388AF00-3981-4650-8A5A-DC7298E2FA59}" srcId="{2CA05084-817A-40FC-B2A7-784DE0B7C260}" destId="{4856CF6E-D418-4025-8219-E4F254D25FBA}" srcOrd="0" destOrd="0" parTransId="{5699872C-A50A-471C-AEDD-5A7A172490C6}" sibTransId="{90384FD5-0FCF-4737-A46B-81C65AD71BA7}"/>
    <dgm:cxn modelId="{53103907-2C8B-4090-BFE8-EB5B0CCB260A}" type="presOf" srcId="{DF647AD1-C4AA-4B99-A74F-B0DE7FA08DDE}" destId="{5BA61117-170B-4399-86E1-0C3D5830D12D}" srcOrd="0" destOrd="0" presId="urn:microsoft.com/office/officeart/2008/layout/LinedList"/>
    <dgm:cxn modelId="{A3728721-70D6-47D1-9FA3-D116FEAC9728}" srcId="{2CA05084-817A-40FC-B2A7-784DE0B7C260}" destId="{7117C555-6D62-407C-846D-DF279C30551A}" srcOrd="4" destOrd="0" parTransId="{E6BDFDD3-848C-4979-8FFD-032530987922}" sibTransId="{360E0873-03DC-4A6C-8541-503E71E3D651}"/>
    <dgm:cxn modelId="{0C580823-1A4F-4D49-8647-4CAC72EFCBE9}" type="presOf" srcId="{7117C555-6D62-407C-846D-DF279C30551A}" destId="{4D6D4507-DB44-442B-8578-7E5C8A469922}" srcOrd="0" destOrd="0" presId="urn:microsoft.com/office/officeart/2008/layout/LinedList"/>
    <dgm:cxn modelId="{52F07125-FEE3-4845-8846-DFD442C4E904}" type="presOf" srcId="{0B92C44A-94F4-4215-BD9A-0C8E5A08F50E}" destId="{CB8882FA-8865-4D39-92F7-4C83EEF21AE2}" srcOrd="0" destOrd="0" presId="urn:microsoft.com/office/officeart/2008/layout/LinedList"/>
    <dgm:cxn modelId="{4DB32642-64A0-4C27-96F9-1C389516CC7C}" srcId="{2CA05084-817A-40FC-B2A7-784DE0B7C260}" destId="{5C92AF4C-7F32-4760-BB36-50FD1BF226E8}" srcOrd="6" destOrd="0" parTransId="{0CF32578-AD0E-4E5E-8501-3ED72B263AB6}" sibTransId="{04BEC361-6839-46F1-BF82-59C7A840F272}"/>
    <dgm:cxn modelId="{18403567-3115-4AE3-A120-8BC3328E54FC}" type="presOf" srcId="{5C92AF4C-7F32-4760-BB36-50FD1BF226E8}" destId="{9EFED310-9F5D-44B4-95A5-3B6AE8427198}" srcOrd="0" destOrd="0" presId="urn:microsoft.com/office/officeart/2008/layout/LinedList"/>
    <dgm:cxn modelId="{395D5768-6362-472E-B69C-47DA681ACC34}" srcId="{2CA05084-817A-40FC-B2A7-784DE0B7C260}" destId="{8BDB9D1D-7BAD-44FF-8784-D7F633161787}" srcOrd="5" destOrd="0" parTransId="{47073FE8-E09C-4645-9608-C1BD5BF93349}" sibTransId="{496276C3-69C2-45DB-A594-196590F10BCD}"/>
    <dgm:cxn modelId="{264A8752-54CA-4231-87C1-63AEB3D223A9}" type="presOf" srcId="{8BDB9D1D-7BAD-44FF-8784-D7F633161787}" destId="{5D97BACB-4083-44B2-B056-E27FBDB8DBEC}" srcOrd="0" destOrd="0" presId="urn:microsoft.com/office/officeart/2008/layout/LinedList"/>
    <dgm:cxn modelId="{97F1D355-DF0D-444C-9AF8-255B17FCE03D}" type="presOf" srcId="{22A8EBA8-E7FA-4217-811A-2ACEBFC362E4}" destId="{86DD4F6A-8E9E-4549-B64D-4CAD7828F515}" srcOrd="0" destOrd="0" presId="urn:microsoft.com/office/officeart/2008/layout/LinedList"/>
    <dgm:cxn modelId="{915E7C78-A516-4BF0-AFEA-8923A632F202}" srcId="{2CA05084-817A-40FC-B2A7-784DE0B7C260}" destId="{DF647AD1-C4AA-4B99-A74F-B0DE7FA08DDE}" srcOrd="3" destOrd="0" parTransId="{A5B143D1-D4F5-4FF1-A02F-CD62B24F04D9}" sibTransId="{63C89B49-4601-4EF2-8D1D-218F597BCAFD}"/>
    <dgm:cxn modelId="{BF7D929B-A3F6-40E7-8F17-EDCBF8778A53}" srcId="{2CA05084-817A-40FC-B2A7-784DE0B7C260}" destId="{0B92C44A-94F4-4215-BD9A-0C8E5A08F50E}" srcOrd="1" destOrd="0" parTransId="{E3D0E647-79E3-42AD-ACB2-193DA1AE86BA}" sibTransId="{523D5C11-7F9B-4C33-800D-8D79CEFF5C3D}"/>
    <dgm:cxn modelId="{063EBEAA-5395-4AA8-B02F-91C10C1BEA15}" type="presOf" srcId="{2CA05084-817A-40FC-B2A7-784DE0B7C260}" destId="{3A80CE4E-5D89-4FA6-9970-4E261FD28A17}" srcOrd="0" destOrd="0" presId="urn:microsoft.com/office/officeart/2008/layout/LinedList"/>
    <dgm:cxn modelId="{6AB8CDDA-FEA4-4BD4-8C9C-6EE422CAB0B9}" srcId="{2CA05084-817A-40FC-B2A7-784DE0B7C260}" destId="{22A8EBA8-E7FA-4217-811A-2ACEBFC362E4}" srcOrd="2" destOrd="0" parTransId="{76FE6C0D-EA25-4EF5-85F2-E23B63749A29}" sibTransId="{FEE2A917-3E60-4E2B-83EF-7C6B67C33CCC}"/>
    <dgm:cxn modelId="{16A041F4-250A-4A7E-9A00-57FF3CF3B7FE}" type="presOf" srcId="{4856CF6E-D418-4025-8219-E4F254D25FBA}" destId="{CE694A64-CF70-4E6A-B83E-93CC38E49DCB}" srcOrd="0" destOrd="0" presId="urn:microsoft.com/office/officeart/2008/layout/LinedList"/>
    <dgm:cxn modelId="{146A0F15-D8F2-4212-810D-A0C98E3F1DFB}" type="presParOf" srcId="{3A80CE4E-5D89-4FA6-9970-4E261FD28A17}" destId="{508B309B-948E-4CAA-9F3C-7671A0092C4B}" srcOrd="0" destOrd="0" presId="urn:microsoft.com/office/officeart/2008/layout/LinedList"/>
    <dgm:cxn modelId="{4DFB3A56-4743-48A0-BDD0-4D34D79923A1}" type="presParOf" srcId="{3A80CE4E-5D89-4FA6-9970-4E261FD28A17}" destId="{64CC1FF3-F345-48E0-BA31-F294A2207E64}" srcOrd="1" destOrd="0" presId="urn:microsoft.com/office/officeart/2008/layout/LinedList"/>
    <dgm:cxn modelId="{2B3AA5DA-4D4A-4D03-B34A-1DB9CC7DAA8A}" type="presParOf" srcId="{64CC1FF3-F345-48E0-BA31-F294A2207E64}" destId="{CE694A64-CF70-4E6A-B83E-93CC38E49DCB}" srcOrd="0" destOrd="0" presId="urn:microsoft.com/office/officeart/2008/layout/LinedList"/>
    <dgm:cxn modelId="{13519075-7DEB-4A12-8ACE-4B1A4F6C3F2D}" type="presParOf" srcId="{64CC1FF3-F345-48E0-BA31-F294A2207E64}" destId="{C639D31C-197D-476A-9697-1F042BE98570}" srcOrd="1" destOrd="0" presId="urn:microsoft.com/office/officeart/2008/layout/LinedList"/>
    <dgm:cxn modelId="{DD8F88B0-6F22-46E7-A576-820AFD9CDED5}" type="presParOf" srcId="{3A80CE4E-5D89-4FA6-9970-4E261FD28A17}" destId="{3C89C1B0-C051-494D-9C49-5F931CAEB3E1}" srcOrd="2" destOrd="0" presId="urn:microsoft.com/office/officeart/2008/layout/LinedList"/>
    <dgm:cxn modelId="{D847DAA5-5734-4926-914A-BE1060A6A708}" type="presParOf" srcId="{3A80CE4E-5D89-4FA6-9970-4E261FD28A17}" destId="{C5581852-03B6-439A-B7A5-68A83E598C9E}" srcOrd="3" destOrd="0" presId="urn:microsoft.com/office/officeart/2008/layout/LinedList"/>
    <dgm:cxn modelId="{5AE43396-5285-405A-BED9-47DD8009BD11}" type="presParOf" srcId="{C5581852-03B6-439A-B7A5-68A83E598C9E}" destId="{CB8882FA-8865-4D39-92F7-4C83EEF21AE2}" srcOrd="0" destOrd="0" presId="urn:microsoft.com/office/officeart/2008/layout/LinedList"/>
    <dgm:cxn modelId="{372A0BFE-789E-4D86-81E2-2B2B8A8DD531}" type="presParOf" srcId="{C5581852-03B6-439A-B7A5-68A83E598C9E}" destId="{9B85A9F4-C76B-476A-B2D4-269592CE23C0}" srcOrd="1" destOrd="0" presId="urn:microsoft.com/office/officeart/2008/layout/LinedList"/>
    <dgm:cxn modelId="{16D4BBEA-E70F-4ACF-872A-DFAD8B7506DF}" type="presParOf" srcId="{3A80CE4E-5D89-4FA6-9970-4E261FD28A17}" destId="{B4AFAD36-5E3F-4F46-B3BD-129BB783FF17}" srcOrd="4" destOrd="0" presId="urn:microsoft.com/office/officeart/2008/layout/LinedList"/>
    <dgm:cxn modelId="{C5E331F6-BE92-41F5-9DD8-EE8581A4CAC6}" type="presParOf" srcId="{3A80CE4E-5D89-4FA6-9970-4E261FD28A17}" destId="{800284A6-78A3-4408-AC38-8A7221624F0A}" srcOrd="5" destOrd="0" presId="urn:microsoft.com/office/officeart/2008/layout/LinedList"/>
    <dgm:cxn modelId="{F0972D12-80F8-451C-A953-B0F291B179E0}" type="presParOf" srcId="{800284A6-78A3-4408-AC38-8A7221624F0A}" destId="{86DD4F6A-8E9E-4549-B64D-4CAD7828F515}" srcOrd="0" destOrd="0" presId="urn:microsoft.com/office/officeart/2008/layout/LinedList"/>
    <dgm:cxn modelId="{A9EC8F37-9FEC-450F-8C0C-8A587D6244B7}" type="presParOf" srcId="{800284A6-78A3-4408-AC38-8A7221624F0A}" destId="{7BD6D161-EC3D-4139-9AB3-D7CB48ADF8DC}" srcOrd="1" destOrd="0" presId="urn:microsoft.com/office/officeart/2008/layout/LinedList"/>
    <dgm:cxn modelId="{A4693EDB-8A56-49F1-BE0C-BE678C589BDF}" type="presParOf" srcId="{3A80CE4E-5D89-4FA6-9970-4E261FD28A17}" destId="{58DC8F99-28A3-47B5-97C7-21D81538366C}" srcOrd="6" destOrd="0" presId="urn:microsoft.com/office/officeart/2008/layout/LinedList"/>
    <dgm:cxn modelId="{8FB48837-DC10-4BEC-8DCD-819253ABCFCA}" type="presParOf" srcId="{3A80CE4E-5D89-4FA6-9970-4E261FD28A17}" destId="{1AFC8093-BC24-40A7-ADE8-A2D0576F4D44}" srcOrd="7" destOrd="0" presId="urn:microsoft.com/office/officeart/2008/layout/LinedList"/>
    <dgm:cxn modelId="{8EAA8F4E-F239-44D8-B386-EDFCDE7E3806}" type="presParOf" srcId="{1AFC8093-BC24-40A7-ADE8-A2D0576F4D44}" destId="{5BA61117-170B-4399-86E1-0C3D5830D12D}" srcOrd="0" destOrd="0" presId="urn:microsoft.com/office/officeart/2008/layout/LinedList"/>
    <dgm:cxn modelId="{4FC09FCD-2FD9-4703-B683-4BAE21718987}" type="presParOf" srcId="{1AFC8093-BC24-40A7-ADE8-A2D0576F4D44}" destId="{AA0DBDDD-8919-4900-AAF4-FADD81D9DF69}" srcOrd="1" destOrd="0" presId="urn:microsoft.com/office/officeart/2008/layout/LinedList"/>
    <dgm:cxn modelId="{9A6CF987-DCF2-46E7-8CA2-840F6005BBE2}" type="presParOf" srcId="{3A80CE4E-5D89-4FA6-9970-4E261FD28A17}" destId="{262B20A0-9838-4ED6-9841-E4AD2B112018}" srcOrd="8" destOrd="0" presId="urn:microsoft.com/office/officeart/2008/layout/LinedList"/>
    <dgm:cxn modelId="{4CC7947C-D996-4D67-A4A3-DC650A960C68}" type="presParOf" srcId="{3A80CE4E-5D89-4FA6-9970-4E261FD28A17}" destId="{E636576C-1FBF-4F4A-BE1D-4317766C4C34}" srcOrd="9" destOrd="0" presId="urn:microsoft.com/office/officeart/2008/layout/LinedList"/>
    <dgm:cxn modelId="{5C46514F-D6C8-4F79-B0A5-D22577EE73B7}" type="presParOf" srcId="{E636576C-1FBF-4F4A-BE1D-4317766C4C34}" destId="{4D6D4507-DB44-442B-8578-7E5C8A469922}" srcOrd="0" destOrd="0" presId="urn:microsoft.com/office/officeart/2008/layout/LinedList"/>
    <dgm:cxn modelId="{F4DD4B6B-5542-4EBA-ADDF-5E50EC3DAC49}" type="presParOf" srcId="{E636576C-1FBF-4F4A-BE1D-4317766C4C34}" destId="{27FF4CDA-C1AD-4145-8249-71367F8E67C7}" srcOrd="1" destOrd="0" presId="urn:microsoft.com/office/officeart/2008/layout/LinedList"/>
    <dgm:cxn modelId="{6B9E5C3F-E1D8-47E2-B533-31F56025EB52}" type="presParOf" srcId="{3A80CE4E-5D89-4FA6-9970-4E261FD28A17}" destId="{0897896C-9FF1-4D38-B9E5-AC7FC7C48616}" srcOrd="10" destOrd="0" presId="urn:microsoft.com/office/officeart/2008/layout/LinedList"/>
    <dgm:cxn modelId="{E42390E0-307D-4C01-9C4C-F50E7BCDCE62}" type="presParOf" srcId="{3A80CE4E-5D89-4FA6-9970-4E261FD28A17}" destId="{099FDD4C-E099-4B24-B836-8D4F1D08B020}" srcOrd="11" destOrd="0" presId="urn:microsoft.com/office/officeart/2008/layout/LinedList"/>
    <dgm:cxn modelId="{F7F28CD4-9653-4270-9386-B0DDBAC225CE}" type="presParOf" srcId="{099FDD4C-E099-4B24-B836-8D4F1D08B020}" destId="{5D97BACB-4083-44B2-B056-E27FBDB8DBEC}" srcOrd="0" destOrd="0" presId="urn:microsoft.com/office/officeart/2008/layout/LinedList"/>
    <dgm:cxn modelId="{CD6C784C-461E-41EC-A261-621370CF23DB}" type="presParOf" srcId="{099FDD4C-E099-4B24-B836-8D4F1D08B020}" destId="{6E9A7AD4-63B6-4B8F-BD4C-A3C7CD797942}" srcOrd="1" destOrd="0" presId="urn:microsoft.com/office/officeart/2008/layout/LinedList"/>
    <dgm:cxn modelId="{F72FAF86-6CFF-465E-8D75-DB565EFFB144}" type="presParOf" srcId="{3A80CE4E-5D89-4FA6-9970-4E261FD28A17}" destId="{C1618DED-9681-4C28-B926-CEF071216D26}" srcOrd="12" destOrd="0" presId="urn:microsoft.com/office/officeart/2008/layout/LinedList"/>
    <dgm:cxn modelId="{A69608FD-3575-421D-8A88-86C57677788A}" type="presParOf" srcId="{3A80CE4E-5D89-4FA6-9970-4E261FD28A17}" destId="{4D4F7C46-DB8A-4C35-A029-F825870768A5}" srcOrd="13" destOrd="0" presId="urn:microsoft.com/office/officeart/2008/layout/LinedList"/>
    <dgm:cxn modelId="{A13AACB3-96EC-4356-9C4A-9EC6F2E2FFE2}" type="presParOf" srcId="{4D4F7C46-DB8A-4C35-A029-F825870768A5}" destId="{9EFED310-9F5D-44B4-95A5-3B6AE8427198}" srcOrd="0" destOrd="0" presId="urn:microsoft.com/office/officeart/2008/layout/LinedList"/>
    <dgm:cxn modelId="{96EADAA9-8F39-4039-A3E0-6F82F475B4C5}" type="presParOf" srcId="{4D4F7C46-DB8A-4C35-A029-F825870768A5}" destId="{EAAE4AF8-155D-4027-945F-5C5AFC5F95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AA0346-FEEB-4334-B946-72D8A4BF5A99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7D575A-9C55-49B9-8A4B-5857AD5D7F4A}">
      <dgm:prSet/>
      <dgm:spPr/>
      <dgm:t>
        <a:bodyPr/>
        <a:lstStyle/>
        <a:p>
          <a:r>
            <a:rPr lang="en-GB"/>
            <a:t>MINT  comes from the portmanteau of </a:t>
          </a:r>
          <a:r>
            <a:rPr lang="en-GB" b="1"/>
            <a:t>M</a:t>
          </a:r>
          <a:r>
            <a:rPr lang="en-GB"/>
            <a:t>inimal </a:t>
          </a:r>
          <a:r>
            <a:rPr lang="en-GB" b="1"/>
            <a:t>INT</a:t>
          </a:r>
          <a:r>
            <a:rPr lang="en-GB"/>
            <a:t>erpreter.</a:t>
          </a:r>
          <a:endParaRPr lang="en-US"/>
        </a:p>
      </dgm:t>
    </dgm:pt>
    <dgm:pt modelId="{AF8D818B-0952-4287-A44A-EBF78C0622D4}" type="parTrans" cxnId="{0E4B26A1-5A2D-40A1-BB3E-1BEEFE319EED}">
      <dgm:prSet/>
      <dgm:spPr/>
      <dgm:t>
        <a:bodyPr/>
        <a:lstStyle/>
        <a:p>
          <a:endParaRPr lang="en-US"/>
        </a:p>
      </dgm:t>
    </dgm:pt>
    <dgm:pt modelId="{07EA45AA-AAFC-48E0-B017-D452446EEF5B}" type="sibTrans" cxnId="{0E4B26A1-5A2D-40A1-BB3E-1BEEFE319EED}">
      <dgm:prSet/>
      <dgm:spPr/>
      <dgm:t>
        <a:bodyPr/>
        <a:lstStyle/>
        <a:p>
          <a:endParaRPr lang="en-US"/>
        </a:p>
      </dgm:t>
    </dgm:pt>
    <dgm:pt modelId="{E84D9C8A-B464-4540-9796-DF8582FEE6FC}">
      <dgm:prSet/>
      <dgm:spPr/>
      <dgm:t>
        <a:bodyPr/>
        <a:lstStyle/>
        <a:p>
          <a:r>
            <a:rPr lang="en-GB"/>
            <a:t>It is an interpreted, stack-based, integer arithmetic, RPN language.</a:t>
          </a:r>
          <a:endParaRPr lang="en-US"/>
        </a:p>
      </dgm:t>
    </dgm:pt>
    <dgm:pt modelId="{918EADBF-0965-4002-95AD-BCC1CEAFD343}" type="parTrans" cxnId="{E937249A-234C-431C-B35E-6983511B7DAB}">
      <dgm:prSet/>
      <dgm:spPr/>
      <dgm:t>
        <a:bodyPr/>
        <a:lstStyle/>
        <a:p>
          <a:endParaRPr lang="en-US"/>
        </a:p>
      </dgm:t>
    </dgm:pt>
    <dgm:pt modelId="{B67B292B-C7E4-4957-9F0D-CDF0871A999A}" type="sibTrans" cxnId="{E937249A-234C-431C-B35E-6983511B7DAB}">
      <dgm:prSet/>
      <dgm:spPr/>
      <dgm:t>
        <a:bodyPr/>
        <a:lstStyle/>
        <a:p>
          <a:endParaRPr lang="en-US"/>
        </a:p>
      </dgm:t>
    </dgm:pt>
    <dgm:pt modelId="{888EE38E-6648-4C2E-ABFC-86A0AF64D1F2}">
      <dgm:prSet/>
      <dgm:spPr/>
      <dgm:t>
        <a:bodyPr/>
        <a:lstStyle/>
        <a:p>
          <a:r>
            <a:rPr lang="en-GB"/>
            <a:t>Like Forth, it uses both a data stack and a return stack.</a:t>
          </a:r>
          <a:endParaRPr lang="en-US"/>
        </a:p>
      </dgm:t>
    </dgm:pt>
    <dgm:pt modelId="{5CE86914-993D-4D4B-BFB8-C4ADD48C35C1}" type="parTrans" cxnId="{A59E29A3-27B9-471F-A52C-9A1B5DC1BCB7}">
      <dgm:prSet/>
      <dgm:spPr/>
      <dgm:t>
        <a:bodyPr/>
        <a:lstStyle/>
        <a:p>
          <a:endParaRPr lang="en-US"/>
        </a:p>
      </dgm:t>
    </dgm:pt>
    <dgm:pt modelId="{A532AC15-E577-4DF4-A2B3-168E14F803F9}" type="sibTrans" cxnId="{A59E29A3-27B9-471F-A52C-9A1B5DC1BCB7}">
      <dgm:prSet/>
      <dgm:spPr/>
      <dgm:t>
        <a:bodyPr/>
        <a:lstStyle/>
        <a:p>
          <a:endParaRPr lang="en-US"/>
        </a:p>
      </dgm:t>
    </dgm:pt>
    <dgm:pt modelId="{9937C331-B42B-4500-B9C9-856112037C28}">
      <dgm:prSet/>
      <dgm:spPr/>
      <dgm:t>
        <a:bodyPr/>
        <a:lstStyle/>
        <a:p>
          <a:r>
            <a:rPr lang="en-GB"/>
            <a:t>It uses printable ascii characters as words, variables and primitives.</a:t>
          </a:r>
          <a:endParaRPr lang="en-US"/>
        </a:p>
      </dgm:t>
    </dgm:pt>
    <dgm:pt modelId="{E354C066-A3EB-49C7-95A9-6FD2E858BECD}" type="parTrans" cxnId="{2EEB1E3B-A803-43A7-85DD-95D9E3A7271C}">
      <dgm:prSet/>
      <dgm:spPr/>
      <dgm:t>
        <a:bodyPr/>
        <a:lstStyle/>
        <a:p>
          <a:endParaRPr lang="en-US"/>
        </a:p>
      </dgm:t>
    </dgm:pt>
    <dgm:pt modelId="{F942547A-2E2D-4065-BCD1-34F21839D79A}" type="sibTrans" cxnId="{2EEB1E3B-A803-43A7-85DD-95D9E3A7271C}">
      <dgm:prSet/>
      <dgm:spPr/>
      <dgm:t>
        <a:bodyPr/>
        <a:lstStyle/>
        <a:p>
          <a:endParaRPr lang="en-US"/>
        </a:p>
      </dgm:t>
    </dgm:pt>
    <dgm:pt modelId="{AFDB3328-15F5-4330-B6C7-E53C2DA21471}">
      <dgm:prSet/>
      <dgm:spPr/>
      <dgm:t>
        <a:bodyPr/>
        <a:lstStyle/>
        <a:p>
          <a:r>
            <a:rPr lang="en-GB"/>
            <a:t>Many of the symbols and syntax used will be familiar to  Forth Users.</a:t>
          </a:r>
          <a:endParaRPr lang="en-US"/>
        </a:p>
      </dgm:t>
    </dgm:pt>
    <dgm:pt modelId="{866E1747-37DF-47DF-8718-4AF054EC8C1F}" type="parTrans" cxnId="{64FEA44A-62AB-4B0E-87B9-F5E6A67C0DB8}">
      <dgm:prSet/>
      <dgm:spPr/>
      <dgm:t>
        <a:bodyPr/>
        <a:lstStyle/>
        <a:p>
          <a:endParaRPr lang="en-US"/>
        </a:p>
      </dgm:t>
    </dgm:pt>
    <dgm:pt modelId="{25A57C6A-F874-4DB3-A3BD-7A52B4C19CC7}" type="sibTrans" cxnId="{64FEA44A-62AB-4B0E-87B9-F5E6A67C0DB8}">
      <dgm:prSet/>
      <dgm:spPr/>
      <dgm:t>
        <a:bodyPr/>
        <a:lstStyle/>
        <a:p>
          <a:endParaRPr lang="en-US"/>
        </a:p>
      </dgm:t>
    </dgm:pt>
    <dgm:pt modelId="{BEC06DD4-2E4F-4AC4-82B6-B501542BAFAA}">
      <dgm:prSet/>
      <dgm:spPr/>
      <dgm:t>
        <a:bodyPr/>
        <a:lstStyle/>
        <a:p>
          <a:r>
            <a:rPr lang="en-GB"/>
            <a:t>There is no dictionary, words are single characters accessed via a jump table.</a:t>
          </a:r>
          <a:endParaRPr lang="en-US"/>
        </a:p>
      </dgm:t>
    </dgm:pt>
    <dgm:pt modelId="{3F4220A6-5B50-488C-8D7C-AD02281DB2B0}" type="parTrans" cxnId="{3F809EC3-3F30-41E3-9B40-C770D797EB91}">
      <dgm:prSet/>
      <dgm:spPr/>
      <dgm:t>
        <a:bodyPr/>
        <a:lstStyle/>
        <a:p>
          <a:endParaRPr lang="en-US"/>
        </a:p>
      </dgm:t>
    </dgm:pt>
    <dgm:pt modelId="{E4AB4A6E-0846-49FD-9447-B9061A9FE39F}" type="sibTrans" cxnId="{3F809EC3-3F30-41E3-9B40-C770D797EB91}">
      <dgm:prSet/>
      <dgm:spPr/>
      <dgm:t>
        <a:bodyPr/>
        <a:lstStyle/>
        <a:p>
          <a:endParaRPr lang="en-US"/>
        </a:p>
      </dgm:t>
    </dgm:pt>
    <dgm:pt modelId="{4F122631-101D-4656-BB5A-CF1AC97A230E}">
      <dgm:prSet/>
      <dgm:spPr/>
      <dgm:t>
        <a:bodyPr/>
        <a:lstStyle/>
        <a:p>
          <a:r>
            <a:rPr lang="en-GB" dirty="0"/>
            <a:t>It provides a subset of Forth - intended for lightweight, resource limited implementation.</a:t>
          </a:r>
          <a:endParaRPr lang="en-US" dirty="0"/>
        </a:p>
      </dgm:t>
    </dgm:pt>
    <dgm:pt modelId="{DA2EF7D7-AE0A-45C5-AA4B-C41B14E01C00}" type="parTrans" cxnId="{74EF7AA6-2BB8-444E-837E-888CED9CB422}">
      <dgm:prSet/>
      <dgm:spPr/>
      <dgm:t>
        <a:bodyPr/>
        <a:lstStyle/>
        <a:p>
          <a:endParaRPr lang="en-US"/>
        </a:p>
      </dgm:t>
    </dgm:pt>
    <dgm:pt modelId="{BA927470-2C56-412C-ADE2-D7C67F8840FE}" type="sibTrans" cxnId="{74EF7AA6-2BB8-444E-837E-888CED9CB422}">
      <dgm:prSet/>
      <dgm:spPr/>
      <dgm:t>
        <a:bodyPr/>
        <a:lstStyle/>
        <a:p>
          <a:endParaRPr lang="en-US"/>
        </a:p>
      </dgm:t>
    </dgm:pt>
    <dgm:pt modelId="{CC98E501-66F4-45F5-B1B2-8D4E35803F3E}">
      <dgm:prSet/>
      <dgm:spPr/>
      <dgm:t>
        <a:bodyPr/>
        <a:lstStyle/>
        <a:p>
          <a:r>
            <a:rPr lang="en-GB"/>
            <a:t>The source code is very compact, with good degree of human readability.</a:t>
          </a:r>
          <a:endParaRPr lang="en-US"/>
        </a:p>
      </dgm:t>
    </dgm:pt>
    <dgm:pt modelId="{855B30AF-1269-4662-B59F-88B2E6E99959}" type="parTrans" cxnId="{B0A59E0A-CC53-43B6-95A6-A6F8AB02A9A3}">
      <dgm:prSet/>
      <dgm:spPr/>
      <dgm:t>
        <a:bodyPr/>
        <a:lstStyle/>
        <a:p>
          <a:endParaRPr lang="en-US"/>
        </a:p>
      </dgm:t>
    </dgm:pt>
    <dgm:pt modelId="{5248D3F8-424E-4FCA-9FA6-698590CBE4CA}" type="sibTrans" cxnId="{B0A59E0A-CC53-43B6-95A6-A6F8AB02A9A3}">
      <dgm:prSet/>
      <dgm:spPr/>
      <dgm:t>
        <a:bodyPr/>
        <a:lstStyle/>
        <a:p>
          <a:endParaRPr lang="en-US"/>
        </a:p>
      </dgm:t>
    </dgm:pt>
    <dgm:pt modelId="{5F7C822E-4F39-4C6E-B266-25F1CBCE5BAA}">
      <dgm:prSet/>
      <dgm:spPr/>
      <dgm:t>
        <a:bodyPr/>
        <a:lstStyle/>
        <a:p>
          <a:r>
            <a:rPr lang="en-GB"/>
            <a:t>Source code text can be cut and pasted with text editor and serial terminal.</a:t>
          </a:r>
          <a:endParaRPr lang="en-US"/>
        </a:p>
      </dgm:t>
    </dgm:pt>
    <dgm:pt modelId="{B7C79E2B-4550-4312-A8AC-D2A551C4C19E}" type="parTrans" cxnId="{76026BF9-01A2-4FA4-A34B-AEFDB1BF4373}">
      <dgm:prSet/>
      <dgm:spPr/>
      <dgm:t>
        <a:bodyPr/>
        <a:lstStyle/>
        <a:p>
          <a:endParaRPr lang="en-US"/>
        </a:p>
      </dgm:t>
    </dgm:pt>
    <dgm:pt modelId="{16C9C7AE-9E39-4321-AC6A-AEC7CAC0A1D7}" type="sibTrans" cxnId="{76026BF9-01A2-4FA4-A34B-AEFDB1BF4373}">
      <dgm:prSet/>
      <dgm:spPr/>
      <dgm:t>
        <a:bodyPr/>
        <a:lstStyle/>
        <a:p>
          <a:endParaRPr lang="en-US"/>
        </a:p>
      </dgm:t>
    </dgm:pt>
    <dgm:pt modelId="{10A08596-A598-465A-A67F-EE7A4F6DB082}">
      <dgm:prSet/>
      <dgm:spPr/>
      <dgm:t>
        <a:bodyPr/>
        <a:lstStyle/>
        <a:p>
          <a:r>
            <a:rPr lang="en-GB" dirty="0"/>
            <a:t>MINT is ideal for r microcontrollers and microprocessors lacking in ROM and RAM. </a:t>
          </a:r>
          <a:endParaRPr lang="en-US" dirty="0"/>
        </a:p>
      </dgm:t>
    </dgm:pt>
    <dgm:pt modelId="{27B420C2-DAE6-4998-8352-94A2683C6C81}" type="parTrans" cxnId="{AE934247-B104-46E6-AA91-57153DF2CDD1}">
      <dgm:prSet/>
      <dgm:spPr/>
      <dgm:t>
        <a:bodyPr/>
        <a:lstStyle/>
        <a:p>
          <a:endParaRPr lang="en-US"/>
        </a:p>
      </dgm:t>
    </dgm:pt>
    <dgm:pt modelId="{A6C712A8-A990-40CA-BA3E-5EC8358A952B}" type="sibTrans" cxnId="{AE934247-B104-46E6-AA91-57153DF2CDD1}">
      <dgm:prSet/>
      <dgm:spPr/>
      <dgm:t>
        <a:bodyPr/>
        <a:lstStyle/>
        <a:p>
          <a:endParaRPr lang="en-US"/>
        </a:p>
      </dgm:t>
    </dgm:pt>
    <dgm:pt modelId="{7365FD77-C4EE-42A8-8EC8-3C81EE6F30F0}">
      <dgm:prSet/>
      <dgm:spPr/>
      <dgm:t>
        <a:bodyPr/>
        <a:lstStyle/>
        <a:p>
          <a:r>
            <a:rPr lang="en-GB"/>
            <a:t>The  MINT  interpreter occupies typically less than 2k bytes (on Z80).</a:t>
          </a:r>
          <a:endParaRPr lang="en-US"/>
        </a:p>
      </dgm:t>
    </dgm:pt>
    <dgm:pt modelId="{9FBAF34A-9A53-4885-9B96-C25047106B47}" type="parTrans" cxnId="{C9039278-6EDC-4FB3-AAE4-9831A95654B5}">
      <dgm:prSet/>
      <dgm:spPr/>
      <dgm:t>
        <a:bodyPr/>
        <a:lstStyle/>
        <a:p>
          <a:endParaRPr lang="en-US"/>
        </a:p>
      </dgm:t>
    </dgm:pt>
    <dgm:pt modelId="{379DA083-3E47-485C-96BA-C0641ABC418B}" type="sibTrans" cxnId="{C9039278-6EDC-4FB3-AAE4-9831A95654B5}">
      <dgm:prSet/>
      <dgm:spPr/>
      <dgm:t>
        <a:bodyPr/>
        <a:lstStyle/>
        <a:p>
          <a:endParaRPr lang="en-US"/>
        </a:p>
      </dgm:t>
    </dgm:pt>
    <dgm:pt modelId="{AE8247D8-F8F7-4FE5-B5DE-1694FFA6BF9B}" type="pres">
      <dgm:prSet presAssocID="{94AA0346-FEEB-4334-B946-72D8A4BF5A99}" presName="diagram" presStyleCnt="0">
        <dgm:presLayoutVars>
          <dgm:dir/>
          <dgm:resizeHandles val="exact"/>
        </dgm:presLayoutVars>
      </dgm:prSet>
      <dgm:spPr/>
    </dgm:pt>
    <dgm:pt modelId="{90568D17-DEB4-4139-BD5E-EFAE1CB411C5}" type="pres">
      <dgm:prSet presAssocID="{FE7D575A-9C55-49B9-8A4B-5857AD5D7F4A}" presName="node" presStyleLbl="node1" presStyleIdx="0" presStyleCnt="11">
        <dgm:presLayoutVars>
          <dgm:bulletEnabled val="1"/>
        </dgm:presLayoutVars>
      </dgm:prSet>
      <dgm:spPr/>
    </dgm:pt>
    <dgm:pt modelId="{5D4B6D44-E98C-4F49-B687-672C6243ABC0}" type="pres">
      <dgm:prSet presAssocID="{07EA45AA-AAFC-48E0-B017-D452446EEF5B}" presName="sibTrans" presStyleCnt="0"/>
      <dgm:spPr/>
    </dgm:pt>
    <dgm:pt modelId="{6A30E6A3-32AD-42E8-BA77-B1929ADEDC68}" type="pres">
      <dgm:prSet presAssocID="{E84D9C8A-B464-4540-9796-DF8582FEE6FC}" presName="node" presStyleLbl="node1" presStyleIdx="1" presStyleCnt="11">
        <dgm:presLayoutVars>
          <dgm:bulletEnabled val="1"/>
        </dgm:presLayoutVars>
      </dgm:prSet>
      <dgm:spPr/>
    </dgm:pt>
    <dgm:pt modelId="{DC3DAC73-36A6-4A42-87AB-C0BB838592D4}" type="pres">
      <dgm:prSet presAssocID="{B67B292B-C7E4-4957-9F0D-CDF0871A999A}" presName="sibTrans" presStyleCnt="0"/>
      <dgm:spPr/>
    </dgm:pt>
    <dgm:pt modelId="{8DE451D7-32B1-4287-98F4-D259FFC80200}" type="pres">
      <dgm:prSet presAssocID="{888EE38E-6648-4C2E-ABFC-86A0AF64D1F2}" presName="node" presStyleLbl="node1" presStyleIdx="2" presStyleCnt="11">
        <dgm:presLayoutVars>
          <dgm:bulletEnabled val="1"/>
        </dgm:presLayoutVars>
      </dgm:prSet>
      <dgm:spPr/>
    </dgm:pt>
    <dgm:pt modelId="{1FF11634-3100-40D8-8EFC-E24C84B524B7}" type="pres">
      <dgm:prSet presAssocID="{A532AC15-E577-4DF4-A2B3-168E14F803F9}" presName="sibTrans" presStyleCnt="0"/>
      <dgm:spPr/>
    </dgm:pt>
    <dgm:pt modelId="{E43FB8FA-B5F2-4771-996D-4C7576A4B7A7}" type="pres">
      <dgm:prSet presAssocID="{9937C331-B42B-4500-B9C9-856112037C28}" presName="node" presStyleLbl="node1" presStyleIdx="3" presStyleCnt="11">
        <dgm:presLayoutVars>
          <dgm:bulletEnabled val="1"/>
        </dgm:presLayoutVars>
      </dgm:prSet>
      <dgm:spPr/>
    </dgm:pt>
    <dgm:pt modelId="{3E69D749-3EC8-4B0B-AF7B-F62E6B2D1015}" type="pres">
      <dgm:prSet presAssocID="{F942547A-2E2D-4065-BCD1-34F21839D79A}" presName="sibTrans" presStyleCnt="0"/>
      <dgm:spPr/>
    </dgm:pt>
    <dgm:pt modelId="{FD17C0CE-002F-4783-BC14-ACB33369E6F6}" type="pres">
      <dgm:prSet presAssocID="{AFDB3328-15F5-4330-B6C7-E53C2DA21471}" presName="node" presStyleLbl="node1" presStyleIdx="4" presStyleCnt="11">
        <dgm:presLayoutVars>
          <dgm:bulletEnabled val="1"/>
        </dgm:presLayoutVars>
      </dgm:prSet>
      <dgm:spPr/>
    </dgm:pt>
    <dgm:pt modelId="{1FF806DC-0519-443C-B0F1-086395D7C5BD}" type="pres">
      <dgm:prSet presAssocID="{25A57C6A-F874-4DB3-A3BD-7A52B4C19CC7}" presName="sibTrans" presStyleCnt="0"/>
      <dgm:spPr/>
    </dgm:pt>
    <dgm:pt modelId="{FD0A8A20-F41D-419B-89BA-39653DB05221}" type="pres">
      <dgm:prSet presAssocID="{BEC06DD4-2E4F-4AC4-82B6-B501542BAFAA}" presName="node" presStyleLbl="node1" presStyleIdx="5" presStyleCnt="11">
        <dgm:presLayoutVars>
          <dgm:bulletEnabled val="1"/>
        </dgm:presLayoutVars>
      </dgm:prSet>
      <dgm:spPr/>
    </dgm:pt>
    <dgm:pt modelId="{D3A566D2-7ADD-4D41-8431-CE6E2E47A4F3}" type="pres">
      <dgm:prSet presAssocID="{E4AB4A6E-0846-49FD-9447-B9061A9FE39F}" presName="sibTrans" presStyleCnt="0"/>
      <dgm:spPr/>
    </dgm:pt>
    <dgm:pt modelId="{5ECEB7A5-18C4-4521-8D06-5EB3029875DA}" type="pres">
      <dgm:prSet presAssocID="{4F122631-101D-4656-BB5A-CF1AC97A230E}" presName="node" presStyleLbl="node1" presStyleIdx="6" presStyleCnt="11">
        <dgm:presLayoutVars>
          <dgm:bulletEnabled val="1"/>
        </dgm:presLayoutVars>
      </dgm:prSet>
      <dgm:spPr/>
    </dgm:pt>
    <dgm:pt modelId="{005DFA51-3D17-4E04-BA57-5C927FAF99ED}" type="pres">
      <dgm:prSet presAssocID="{BA927470-2C56-412C-ADE2-D7C67F8840FE}" presName="sibTrans" presStyleCnt="0"/>
      <dgm:spPr/>
    </dgm:pt>
    <dgm:pt modelId="{FBBAE5DD-1CE8-4C9B-825A-05ADF823B6C0}" type="pres">
      <dgm:prSet presAssocID="{CC98E501-66F4-45F5-B1B2-8D4E35803F3E}" presName="node" presStyleLbl="node1" presStyleIdx="7" presStyleCnt="11">
        <dgm:presLayoutVars>
          <dgm:bulletEnabled val="1"/>
        </dgm:presLayoutVars>
      </dgm:prSet>
      <dgm:spPr/>
    </dgm:pt>
    <dgm:pt modelId="{5CDC046B-8276-4DDD-9883-E0AF03C9137E}" type="pres">
      <dgm:prSet presAssocID="{5248D3F8-424E-4FCA-9FA6-698590CBE4CA}" presName="sibTrans" presStyleCnt="0"/>
      <dgm:spPr/>
    </dgm:pt>
    <dgm:pt modelId="{D78ED27F-AE23-42B0-A959-A3A54250CB91}" type="pres">
      <dgm:prSet presAssocID="{5F7C822E-4F39-4C6E-B266-25F1CBCE5BAA}" presName="node" presStyleLbl="node1" presStyleIdx="8" presStyleCnt="11">
        <dgm:presLayoutVars>
          <dgm:bulletEnabled val="1"/>
        </dgm:presLayoutVars>
      </dgm:prSet>
      <dgm:spPr/>
    </dgm:pt>
    <dgm:pt modelId="{49647435-9291-4C16-AC26-1243B773B792}" type="pres">
      <dgm:prSet presAssocID="{16C9C7AE-9E39-4321-AC6A-AEC7CAC0A1D7}" presName="sibTrans" presStyleCnt="0"/>
      <dgm:spPr/>
    </dgm:pt>
    <dgm:pt modelId="{2CCE3C9C-6F7B-4982-AC3E-624553E7C954}" type="pres">
      <dgm:prSet presAssocID="{10A08596-A598-465A-A67F-EE7A4F6DB082}" presName="node" presStyleLbl="node1" presStyleIdx="9" presStyleCnt="11">
        <dgm:presLayoutVars>
          <dgm:bulletEnabled val="1"/>
        </dgm:presLayoutVars>
      </dgm:prSet>
      <dgm:spPr/>
    </dgm:pt>
    <dgm:pt modelId="{92860C1B-1E78-4852-B791-75D51F6DB66A}" type="pres">
      <dgm:prSet presAssocID="{A6C712A8-A990-40CA-BA3E-5EC8358A952B}" presName="sibTrans" presStyleCnt="0"/>
      <dgm:spPr/>
    </dgm:pt>
    <dgm:pt modelId="{4F5EF7DA-C82B-4228-9509-5F9F5F67DDF5}" type="pres">
      <dgm:prSet presAssocID="{7365FD77-C4EE-42A8-8EC8-3C81EE6F30F0}" presName="node" presStyleLbl="node1" presStyleIdx="10" presStyleCnt="11">
        <dgm:presLayoutVars>
          <dgm:bulletEnabled val="1"/>
        </dgm:presLayoutVars>
      </dgm:prSet>
      <dgm:spPr/>
    </dgm:pt>
  </dgm:ptLst>
  <dgm:cxnLst>
    <dgm:cxn modelId="{B0A59E0A-CC53-43B6-95A6-A6F8AB02A9A3}" srcId="{94AA0346-FEEB-4334-B946-72D8A4BF5A99}" destId="{CC98E501-66F4-45F5-B1B2-8D4E35803F3E}" srcOrd="7" destOrd="0" parTransId="{855B30AF-1269-4662-B59F-88B2E6E99959}" sibTransId="{5248D3F8-424E-4FCA-9FA6-698590CBE4CA}"/>
    <dgm:cxn modelId="{2EEB1E3B-A803-43A7-85DD-95D9E3A7271C}" srcId="{94AA0346-FEEB-4334-B946-72D8A4BF5A99}" destId="{9937C331-B42B-4500-B9C9-856112037C28}" srcOrd="3" destOrd="0" parTransId="{E354C066-A3EB-49C7-95A9-6FD2E858BECD}" sibTransId="{F942547A-2E2D-4065-BCD1-34F21839D79A}"/>
    <dgm:cxn modelId="{AE934247-B104-46E6-AA91-57153DF2CDD1}" srcId="{94AA0346-FEEB-4334-B946-72D8A4BF5A99}" destId="{10A08596-A598-465A-A67F-EE7A4F6DB082}" srcOrd="9" destOrd="0" parTransId="{27B420C2-DAE6-4998-8352-94A2683C6C81}" sibTransId="{A6C712A8-A990-40CA-BA3E-5EC8358A952B}"/>
    <dgm:cxn modelId="{64FEA44A-62AB-4B0E-87B9-F5E6A67C0DB8}" srcId="{94AA0346-FEEB-4334-B946-72D8A4BF5A99}" destId="{AFDB3328-15F5-4330-B6C7-E53C2DA21471}" srcOrd="4" destOrd="0" parTransId="{866E1747-37DF-47DF-8718-4AF054EC8C1F}" sibTransId="{25A57C6A-F874-4DB3-A3BD-7A52B4C19CC7}"/>
    <dgm:cxn modelId="{67BDB96C-FF87-43B4-BF76-ADB7774E9A5F}" type="presOf" srcId="{4F122631-101D-4656-BB5A-CF1AC97A230E}" destId="{5ECEB7A5-18C4-4521-8D06-5EB3029875DA}" srcOrd="0" destOrd="0" presId="urn:microsoft.com/office/officeart/2005/8/layout/default"/>
    <dgm:cxn modelId="{F5983A53-932D-41E6-9F01-13F0245FCD30}" type="presOf" srcId="{BEC06DD4-2E4F-4AC4-82B6-B501542BAFAA}" destId="{FD0A8A20-F41D-419B-89BA-39653DB05221}" srcOrd="0" destOrd="0" presId="urn:microsoft.com/office/officeart/2005/8/layout/default"/>
    <dgm:cxn modelId="{C9039278-6EDC-4FB3-AAE4-9831A95654B5}" srcId="{94AA0346-FEEB-4334-B946-72D8A4BF5A99}" destId="{7365FD77-C4EE-42A8-8EC8-3C81EE6F30F0}" srcOrd="10" destOrd="0" parTransId="{9FBAF34A-9A53-4885-9B96-C25047106B47}" sibTransId="{379DA083-3E47-485C-96BA-C0641ABC418B}"/>
    <dgm:cxn modelId="{78AB2584-64AF-4E12-B732-61D2D715B391}" type="presOf" srcId="{E84D9C8A-B464-4540-9796-DF8582FEE6FC}" destId="{6A30E6A3-32AD-42E8-BA77-B1929ADEDC68}" srcOrd="0" destOrd="0" presId="urn:microsoft.com/office/officeart/2005/8/layout/default"/>
    <dgm:cxn modelId="{A98C8B87-26DB-4531-978A-D2DF695C62AE}" type="presOf" srcId="{9937C331-B42B-4500-B9C9-856112037C28}" destId="{E43FB8FA-B5F2-4771-996D-4C7576A4B7A7}" srcOrd="0" destOrd="0" presId="urn:microsoft.com/office/officeart/2005/8/layout/default"/>
    <dgm:cxn modelId="{E937249A-234C-431C-B35E-6983511B7DAB}" srcId="{94AA0346-FEEB-4334-B946-72D8A4BF5A99}" destId="{E84D9C8A-B464-4540-9796-DF8582FEE6FC}" srcOrd="1" destOrd="0" parTransId="{918EADBF-0965-4002-95AD-BCC1CEAFD343}" sibTransId="{B67B292B-C7E4-4957-9F0D-CDF0871A999A}"/>
    <dgm:cxn modelId="{12E7849C-6531-4B4D-AA40-6515E002A421}" type="presOf" srcId="{94AA0346-FEEB-4334-B946-72D8A4BF5A99}" destId="{AE8247D8-F8F7-4FE5-B5DE-1694FFA6BF9B}" srcOrd="0" destOrd="0" presId="urn:microsoft.com/office/officeart/2005/8/layout/default"/>
    <dgm:cxn modelId="{0E4B26A1-5A2D-40A1-BB3E-1BEEFE319EED}" srcId="{94AA0346-FEEB-4334-B946-72D8A4BF5A99}" destId="{FE7D575A-9C55-49B9-8A4B-5857AD5D7F4A}" srcOrd="0" destOrd="0" parTransId="{AF8D818B-0952-4287-A44A-EBF78C0622D4}" sibTransId="{07EA45AA-AAFC-48E0-B017-D452446EEF5B}"/>
    <dgm:cxn modelId="{A59E29A3-27B9-471F-A52C-9A1B5DC1BCB7}" srcId="{94AA0346-FEEB-4334-B946-72D8A4BF5A99}" destId="{888EE38E-6648-4C2E-ABFC-86A0AF64D1F2}" srcOrd="2" destOrd="0" parTransId="{5CE86914-993D-4D4B-BFB8-C4ADD48C35C1}" sibTransId="{A532AC15-E577-4DF4-A2B3-168E14F803F9}"/>
    <dgm:cxn modelId="{E39BB7A4-1375-4CFF-9632-01AFCC23C928}" type="presOf" srcId="{888EE38E-6648-4C2E-ABFC-86A0AF64D1F2}" destId="{8DE451D7-32B1-4287-98F4-D259FFC80200}" srcOrd="0" destOrd="0" presId="urn:microsoft.com/office/officeart/2005/8/layout/default"/>
    <dgm:cxn modelId="{74EF7AA6-2BB8-444E-837E-888CED9CB422}" srcId="{94AA0346-FEEB-4334-B946-72D8A4BF5A99}" destId="{4F122631-101D-4656-BB5A-CF1AC97A230E}" srcOrd="6" destOrd="0" parTransId="{DA2EF7D7-AE0A-45C5-AA4B-C41B14E01C00}" sibTransId="{BA927470-2C56-412C-ADE2-D7C67F8840FE}"/>
    <dgm:cxn modelId="{580289A6-FBF2-4821-B384-A69931BF4513}" type="presOf" srcId="{10A08596-A598-465A-A67F-EE7A4F6DB082}" destId="{2CCE3C9C-6F7B-4982-AC3E-624553E7C954}" srcOrd="0" destOrd="0" presId="urn:microsoft.com/office/officeart/2005/8/layout/default"/>
    <dgm:cxn modelId="{EA1EC9A9-FE55-44D5-A74B-1846DE0E9CD6}" type="presOf" srcId="{CC98E501-66F4-45F5-B1B2-8D4E35803F3E}" destId="{FBBAE5DD-1CE8-4C9B-825A-05ADF823B6C0}" srcOrd="0" destOrd="0" presId="urn:microsoft.com/office/officeart/2005/8/layout/default"/>
    <dgm:cxn modelId="{B5C057BC-DFDF-4679-A8FE-DD0460516886}" type="presOf" srcId="{AFDB3328-15F5-4330-B6C7-E53C2DA21471}" destId="{FD17C0CE-002F-4783-BC14-ACB33369E6F6}" srcOrd="0" destOrd="0" presId="urn:microsoft.com/office/officeart/2005/8/layout/default"/>
    <dgm:cxn modelId="{3F809EC3-3F30-41E3-9B40-C770D797EB91}" srcId="{94AA0346-FEEB-4334-B946-72D8A4BF5A99}" destId="{BEC06DD4-2E4F-4AC4-82B6-B501542BAFAA}" srcOrd="5" destOrd="0" parTransId="{3F4220A6-5B50-488C-8D7C-AD02281DB2B0}" sibTransId="{E4AB4A6E-0846-49FD-9447-B9061A9FE39F}"/>
    <dgm:cxn modelId="{08C5A7D6-8E33-44A9-8003-FAE173A8430B}" type="presOf" srcId="{7365FD77-C4EE-42A8-8EC8-3C81EE6F30F0}" destId="{4F5EF7DA-C82B-4228-9509-5F9F5F67DDF5}" srcOrd="0" destOrd="0" presId="urn:microsoft.com/office/officeart/2005/8/layout/default"/>
    <dgm:cxn modelId="{2A7D08DE-D049-4416-89AC-55881E8BFA29}" type="presOf" srcId="{5F7C822E-4F39-4C6E-B266-25F1CBCE5BAA}" destId="{D78ED27F-AE23-42B0-A959-A3A54250CB91}" srcOrd="0" destOrd="0" presId="urn:microsoft.com/office/officeart/2005/8/layout/default"/>
    <dgm:cxn modelId="{B9332AE9-E997-422E-8393-74ED8BF3C266}" type="presOf" srcId="{FE7D575A-9C55-49B9-8A4B-5857AD5D7F4A}" destId="{90568D17-DEB4-4139-BD5E-EFAE1CB411C5}" srcOrd="0" destOrd="0" presId="urn:microsoft.com/office/officeart/2005/8/layout/default"/>
    <dgm:cxn modelId="{76026BF9-01A2-4FA4-A34B-AEFDB1BF4373}" srcId="{94AA0346-FEEB-4334-B946-72D8A4BF5A99}" destId="{5F7C822E-4F39-4C6E-B266-25F1CBCE5BAA}" srcOrd="8" destOrd="0" parTransId="{B7C79E2B-4550-4312-A8AC-D2A551C4C19E}" sibTransId="{16C9C7AE-9E39-4321-AC6A-AEC7CAC0A1D7}"/>
    <dgm:cxn modelId="{0356223F-2465-4AEC-9FEB-DA0FA6AE6113}" type="presParOf" srcId="{AE8247D8-F8F7-4FE5-B5DE-1694FFA6BF9B}" destId="{90568D17-DEB4-4139-BD5E-EFAE1CB411C5}" srcOrd="0" destOrd="0" presId="urn:microsoft.com/office/officeart/2005/8/layout/default"/>
    <dgm:cxn modelId="{92E951E6-623D-4373-A165-612F6E91D675}" type="presParOf" srcId="{AE8247D8-F8F7-4FE5-B5DE-1694FFA6BF9B}" destId="{5D4B6D44-E98C-4F49-B687-672C6243ABC0}" srcOrd="1" destOrd="0" presId="urn:microsoft.com/office/officeart/2005/8/layout/default"/>
    <dgm:cxn modelId="{DE57D6F8-32E9-42FF-B80F-07D9F69530F2}" type="presParOf" srcId="{AE8247D8-F8F7-4FE5-B5DE-1694FFA6BF9B}" destId="{6A30E6A3-32AD-42E8-BA77-B1929ADEDC68}" srcOrd="2" destOrd="0" presId="urn:microsoft.com/office/officeart/2005/8/layout/default"/>
    <dgm:cxn modelId="{3FCCD0A3-4D8B-4257-A7DC-FC7D212B33BC}" type="presParOf" srcId="{AE8247D8-F8F7-4FE5-B5DE-1694FFA6BF9B}" destId="{DC3DAC73-36A6-4A42-87AB-C0BB838592D4}" srcOrd="3" destOrd="0" presId="urn:microsoft.com/office/officeart/2005/8/layout/default"/>
    <dgm:cxn modelId="{CE49A046-40DD-4336-93BC-D01A8459F41C}" type="presParOf" srcId="{AE8247D8-F8F7-4FE5-B5DE-1694FFA6BF9B}" destId="{8DE451D7-32B1-4287-98F4-D259FFC80200}" srcOrd="4" destOrd="0" presId="urn:microsoft.com/office/officeart/2005/8/layout/default"/>
    <dgm:cxn modelId="{F4262CC7-F8C3-4DCB-BD2D-D11C87D1011F}" type="presParOf" srcId="{AE8247D8-F8F7-4FE5-B5DE-1694FFA6BF9B}" destId="{1FF11634-3100-40D8-8EFC-E24C84B524B7}" srcOrd="5" destOrd="0" presId="urn:microsoft.com/office/officeart/2005/8/layout/default"/>
    <dgm:cxn modelId="{91AE6811-00C5-4625-A538-6FFE6C786BBE}" type="presParOf" srcId="{AE8247D8-F8F7-4FE5-B5DE-1694FFA6BF9B}" destId="{E43FB8FA-B5F2-4771-996D-4C7576A4B7A7}" srcOrd="6" destOrd="0" presId="urn:microsoft.com/office/officeart/2005/8/layout/default"/>
    <dgm:cxn modelId="{D564A614-C8E5-4C53-A9E5-874FE17C6DC8}" type="presParOf" srcId="{AE8247D8-F8F7-4FE5-B5DE-1694FFA6BF9B}" destId="{3E69D749-3EC8-4B0B-AF7B-F62E6B2D1015}" srcOrd="7" destOrd="0" presId="urn:microsoft.com/office/officeart/2005/8/layout/default"/>
    <dgm:cxn modelId="{72E06342-F6E9-4425-B4CD-ACA3FCCE09E4}" type="presParOf" srcId="{AE8247D8-F8F7-4FE5-B5DE-1694FFA6BF9B}" destId="{FD17C0CE-002F-4783-BC14-ACB33369E6F6}" srcOrd="8" destOrd="0" presId="urn:microsoft.com/office/officeart/2005/8/layout/default"/>
    <dgm:cxn modelId="{F7F9172B-7169-40FE-A8D5-84D5659ACE94}" type="presParOf" srcId="{AE8247D8-F8F7-4FE5-B5DE-1694FFA6BF9B}" destId="{1FF806DC-0519-443C-B0F1-086395D7C5BD}" srcOrd="9" destOrd="0" presId="urn:microsoft.com/office/officeart/2005/8/layout/default"/>
    <dgm:cxn modelId="{ECDA9C8E-54C7-488C-80B2-CABCB6C0CC0E}" type="presParOf" srcId="{AE8247D8-F8F7-4FE5-B5DE-1694FFA6BF9B}" destId="{FD0A8A20-F41D-419B-89BA-39653DB05221}" srcOrd="10" destOrd="0" presId="urn:microsoft.com/office/officeart/2005/8/layout/default"/>
    <dgm:cxn modelId="{6B3417CE-45B8-47F3-8FFA-3A834BBD5FED}" type="presParOf" srcId="{AE8247D8-F8F7-4FE5-B5DE-1694FFA6BF9B}" destId="{D3A566D2-7ADD-4D41-8431-CE6E2E47A4F3}" srcOrd="11" destOrd="0" presId="urn:microsoft.com/office/officeart/2005/8/layout/default"/>
    <dgm:cxn modelId="{6FB47085-1E3A-47FF-8539-7924E4E69867}" type="presParOf" srcId="{AE8247D8-F8F7-4FE5-B5DE-1694FFA6BF9B}" destId="{5ECEB7A5-18C4-4521-8D06-5EB3029875DA}" srcOrd="12" destOrd="0" presId="urn:microsoft.com/office/officeart/2005/8/layout/default"/>
    <dgm:cxn modelId="{A15A9250-0F37-4C35-A820-3FEA973C1526}" type="presParOf" srcId="{AE8247D8-F8F7-4FE5-B5DE-1694FFA6BF9B}" destId="{005DFA51-3D17-4E04-BA57-5C927FAF99ED}" srcOrd="13" destOrd="0" presId="urn:microsoft.com/office/officeart/2005/8/layout/default"/>
    <dgm:cxn modelId="{C5E42B37-60A0-4125-A015-8E278B59EE9F}" type="presParOf" srcId="{AE8247D8-F8F7-4FE5-B5DE-1694FFA6BF9B}" destId="{FBBAE5DD-1CE8-4C9B-825A-05ADF823B6C0}" srcOrd="14" destOrd="0" presId="urn:microsoft.com/office/officeart/2005/8/layout/default"/>
    <dgm:cxn modelId="{A45FF613-5212-4370-A458-6E70942C1A6A}" type="presParOf" srcId="{AE8247D8-F8F7-4FE5-B5DE-1694FFA6BF9B}" destId="{5CDC046B-8276-4DDD-9883-E0AF03C9137E}" srcOrd="15" destOrd="0" presId="urn:microsoft.com/office/officeart/2005/8/layout/default"/>
    <dgm:cxn modelId="{7CA60537-D452-4A3B-81BE-9C493BC67329}" type="presParOf" srcId="{AE8247D8-F8F7-4FE5-B5DE-1694FFA6BF9B}" destId="{D78ED27F-AE23-42B0-A959-A3A54250CB91}" srcOrd="16" destOrd="0" presId="urn:microsoft.com/office/officeart/2005/8/layout/default"/>
    <dgm:cxn modelId="{E62502C9-38FE-4E66-AF7A-008F827123B8}" type="presParOf" srcId="{AE8247D8-F8F7-4FE5-B5DE-1694FFA6BF9B}" destId="{49647435-9291-4C16-AC26-1243B773B792}" srcOrd="17" destOrd="0" presId="urn:microsoft.com/office/officeart/2005/8/layout/default"/>
    <dgm:cxn modelId="{261831DA-4BF0-42F2-A616-22D8CD5001D8}" type="presParOf" srcId="{AE8247D8-F8F7-4FE5-B5DE-1694FFA6BF9B}" destId="{2CCE3C9C-6F7B-4982-AC3E-624553E7C954}" srcOrd="18" destOrd="0" presId="urn:microsoft.com/office/officeart/2005/8/layout/default"/>
    <dgm:cxn modelId="{5EF4D640-1E43-4296-88E0-1052E4509F4E}" type="presParOf" srcId="{AE8247D8-F8F7-4FE5-B5DE-1694FFA6BF9B}" destId="{92860C1B-1E78-4852-B791-75D51F6DB66A}" srcOrd="19" destOrd="0" presId="urn:microsoft.com/office/officeart/2005/8/layout/default"/>
    <dgm:cxn modelId="{1630C23C-B11D-4206-9062-E2B362821360}" type="presParOf" srcId="{AE8247D8-F8F7-4FE5-B5DE-1694FFA6BF9B}" destId="{4F5EF7DA-C82B-4228-9509-5F9F5F67DDF5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F5C3BB-BFCE-44A5-931C-71B6D3FA2E4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F1D543-287A-4F2E-AB87-E9806EAE4966}">
      <dgm:prSet/>
      <dgm:spPr/>
      <dgm:t>
        <a:bodyPr/>
        <a:lstStyle/>
        <a:p>
          <a:r>
            <a:rPr lang="en-GB"/>
            <a:t>It started with TinyForth by </a:t>
          </a:r>
          <a:r>
            <a:rPr lang="en-GB" b="0"/>
            <a:t>T. Nakagawa in 2004, a cut down Forth, similar in philosophy to TinyBASIC, 26 variables and a reduced word set.</a:t>
          </a:r>
          <a:endParaRPr lang="en-US"/>
        </a:p>
      </dgm:t>
    </dgm:pt>
    <dgm:pt modelId="{9305D1FC-7BC0-4862-892D-2AF752F34EEC}" type="parTrans" cxnId="{E7186525-8A54-471C-9FC4-1CC860BE51B3}">
      <dgm:prSet/>
      <dgm:spPr/>
      <dgm:t>
        <a:bodyPr/>
        <a:lstStyle/>
        <a:p>
          <a:endParaRPr lang="en-US"/>
        </a:p>
      </dgm:t>
    </dgm:pt>
    <dgm:pt modelId="{5B31F5BA-295D-4687-8216-86B7CF8E0E20}" type="sibTrans" cxnId="{E7186525-8A54-471C-9FC4-1CC860BE51B3}">
      <dgm:prSet/>
      <dgm:spPr/>
      <dgm:t>
        <a:bodyPr/>
        <a:lstStyle/>
        <a:p>
          <a:endParaRPr lang="en-US"/>
        </a:p>
      </dgm:t>
    </dgm:pt>
    <dgm:pt modelId="{3001CAAD-7873-48E8-9A25-6109ABA6E64D}">
      <dgm:prSet/>
      <dgm:spPr/>
      <dgm:t>
        <a:bodyPr/>
        <a:lstStyle/>
        <a:p>
          <a:r>
            <a:rPr lang="en-GB"/>
            <a:t>In 2011, Ward Cunningham wrote Txtzyme a tiny interpreter to run on Arduino.</a:t>
          </a:r>
          <a:endParaRPr lang="en-US"/>
        </a:p>
      </dgm:t>
    </dgm:pt>
    <dgm:pt modelId="{6169AD78-322A-4601-9BA6-EA36EE3AE0E2}" type="parTrans" cxnId="{FE0B1F82-35D0-42EB-8D3F-A7398F29A323}">
      <dgm:prSet/>
      <dgm:spPr/>
      <dgm:t>
        <a:bodyPr/>
        <a:lstStyle/>
        <a:p>
          <a:endParaRPr lang="en-US"/>
        </a:p>
      </dgm:t>
    </dgm:pt>
    <dgm:pt modelId="{265311CE-977E-4962-9BFB-730490135282}" type="sibTrans" cxnId="{FE0B1F82-35D0-42EB-8D3F-A7398F29A323}">
      <dgm:prSet/>
      <dgm:spPr/>
      <dgm:t>
        <a:bodyPr/>
        <a:lstStyle/>
        <a:p>
          <a:endParaRPr lang="en-US"/>
        </a:p>
      </dgm:t>
    </dgm:pt>
    <dgm:pt modelId="{894A20EF-7ECF-49DC-87CA-F6C2FECC817E}">
      <dgm:prSet/>
      <dgm:spPr/>
      <dgm:t>
        <a:bodyPr/>
        <a:lstStyle/>
        <a:p>
          <a:r>
            <a:rPr lang="en-GB"/>
            <a:t>It had just 13 commands, one variable x, no arithmetic, no stacks, no : ; defs. </a:t>
          </a:r>
          <a:endParaRPr lang="en-US"/>
        </a:p>
      </dgm:t>
    </dgm:pt>
    <dgm:pt modelId="{14923E16-4460-4835-B9DE-701619459482}" type="parTrans" cxnId="{C3221977-ABA4-40A7-BF83-60D7B32BAE38}">
      <dgm:prSet/>
      <dgm:spPr/>
      <dgm:t>
        <a:bodyPr/>
        <a:lstStyle/>
        <a:p>
          <a:endParaRPr lang="en-US"/>
        </a:p>
      </dgm:t>
    </dgm:pt>
    <dgm:pt modelId="{9BD22F9C-90B2-4C58-B725-094BBC015E17}" type="sibTrans" cxnId="{C3221977-ABA4-40A7-BF83-60D7B32BAE38}">
      <dgm:prSet/>
      <dgm:spPr/>
      <dgm:t>
        <a:bodyPr/>
        <a:lstStyle/>
        <a:p>
          <a:endParaRPr lang="en-US"/>
        </a:p>
      </dgm:t>
    </dgm:pt>
    <dgm:pt modelId="{457FB452-F883-4900-A91E-B98B8DAD4264}">
      <dgm:prSet/>
      <dgm:spPr/>
      <dgm:t>
        <a:bodyPr/>
        <a:lstStyle/>
        <a:p>
          <a:r>
            <a:rPr lang="en-GB"/>
            <a:t>It provided an immediate, interpreted environment to interact with the  I/O.</a:t>
          </a:r>
          <a:endParaRPr lang="en-US"/>
        </a:p>
      </dgm:t>
    </dgm:pt>
    <dgm:pt modelId="{64EF1FA8-6FDF-4645-8E08-0E5050747D93}" type="parTrans" cxnId="{419A60A0-9536-4A74-ACF7-F230FBCBECDF}">
      <dgm:prSet/>
      <dgm:spPr/>
      <dgm:t>
        <a:bodyPr/>
        <a:lstStyle/>
        <a:p>
          <a:endParaRPr lang="en-US"/>
        </a:p>
      </dgm:t>
    </dgm:pt>
    <dgm:pt modelId="{2F4B25C9-CB3D-4C3E-9F93-7C23E2E268F2}" type="sibTrans" cxnId="{419A60A0-9536-4A74-ACF7-F230FBCBECDF}">
      <dgm:prSet/>
      <dgm:spPr/>
      <dgm:t>
        <a:bodyPr/>
        <a:lstStyle/>
        <a:p>
          <a:endParaRPr lang="en-US"/>
        </a:p>
      </dgm:t>
    </dgm:pt>
    <dgm:pt modelId="{44C9819A-AAA1-448B-B06A-92DCB189F375}">
      <dgm:prSet/>
      <dgm:spPr/>
      <dgm:t>
        <a:bodyPr/>
        <a:lstStyle/>
        <a:p>
          <a:r>
            <a:rPr lang="en-GB"/>
            <a:t>I came across Txtzyme in 2013, creating SIMPL on Arduino and MSP430.</a:t>
          </a:r>
          <a:endParaRPr lang="en-US"/>
        </a:p>
      </dgm:t>
    </dgm:pt>
    <dgm:pt modelId="{7F0D567D-619A-4C25-8D75-1400ED5A2A9B}" type="parTrans" cxnId="{3FE4600C-F721-4A53-9F8A-AC80575942F2}">
      <dgm:prSet/>
      <dgm:spPr/>
      <dgm:t>
        <a:bodyPr/>
        <a:lstStyle/>
        <a:p>
          <a:endParaRPr lang="en-US"/>
        </a:p>
      </dgm:t>
    </dgm:pt>
    <dgm:pt modelId="{16BA1B80-3B9A-496F-B4B7-A694F82DB3B9}" type="sibTrans" cxnId="{3FE4600C-F721-4A53-9F8A-AC80575942F2}">
      <dgm:prSet/>
      <dgm:spPr/>
      <dgm:t>
        <a:bodyPr/>
        <a:lstStyle/>
        <a:p>
          <a:endParaRPr lang="en-US"/>
        </a:p>
      </dgm:t>
    </dgm:pt>
    <dgm:pt modelId="{33E556F2-D500-432D-8146-052606371272}">
      <dgm:prSet/>
      <dgm:spPr/>
      <dgm:t>
        <a:bodyPr/>
        <a:lstStyle/>
        <a:p>
          <a:r>
            <a:rPr lang="en-GB"/>
            <a:t>SIMPL - Serial Interpreted Minimal Programming Language.</a:t>
          </a:r>
          <a:endParaRPr lang="en-US"/>
        </a:p>
      </dgm:t>
    </dgm:pt>
    <dgm:pt modelId="{9477D8ED-1EB0-4768-8182-C72418447FE0}" type="parTrans" cxnId="{D713ECCB-90BC-40CC-B901-603FAC7CF4A9}">
      <dgm:prSet/>
      <dgm:spPr/>
      <dgm:t>
        <a:bodyPr/>
        <a:lstStyle/>
        <a:p>
          <a:endParaRPr lang="en-US"/>
        </a:p>
      </dgm:t>
    </dgm:pt>
    <dgm:pt modelId="{7C79AE21-C3F0-47B9-9587-F9A0845018EC}" type="sibTrans" cxnId="{D713ECCB-90BC-40CC-B901-603FAC7CF4A9}">
      <dgm:prSet/>
      <dgm:spPr/>
      <dgm:t>
        <a:bodyPr/>
        <a:lstStyle/>
        <a:p>
          <a:endParaRPr lang="en-US"/>
        </a:p>
      </dgm:t>
    </dgm:pt>
    <dgm:pt modelId="{0282C1DD-ADBA-4DC3-B57A-C3A60675B551}">
      <dgm:prSet/>
      <dgm:spPr/>
      <dgm:t>
        <a:bodyPr/>
        <a:lstStyle/>
        <a:p>
          <a:r>
            <a:rPr lang="en-GB"/>
            <a:t>This added maths, User Defined functions (colon defs) and more variables.</a:t>
          </a:r>
          <a:endParaRPr lang="en-US"/>
        </a:p>
      </dgm:t>
    </dgm:pt>
    <dgm:pt modelId="{D9311702-2F35-49B1-9E36-AD6CEC57F439}" type="parTrans" cxnId="{F3111D6F-2205-4D28-82EA-9222E2410294}">
      <dgm:prSet/>
      <dgm:spPr/>
      <dgm:t>
        <a:bodyPr/>
        <a:lstStyle/>
        <a:p>
          <a:endParaRPr lang="en-US"/>
        </a:p>
      </dgm:t>
    </dgm:pt>
    <dgm:pt modelId="{5D2FF34E-1707-4F91-8490-3747F882C453}" type="sibTrans" cxnId="{F3111D6F-2205-4D28-82EA-9222E2410294}">
      <dgm:prSet/>
      <dgm:spPr/>
      <dgm:t>
        <a:bodyPr/>
        <a:lstStyle/>
        <a:p>
          <a:endParaRPr lang="en-US"/>
        </a:p>
      </dgm:t>
    </dgm:pt>
    <dgm:pt modelId="{10D52C61-D26F-41A8-9226-5C7A337D7275}">
      <dgm:prSet/>
      <dgm:spPr/>
      <dgm:t>
        <a:bodyPr/>
        <a:lstStyle/>
        <a:p>
          <a:r>
            <a:rPr lang="en-GB"/>
            <a:t>I used it for exercising motion control systems and force sensor instruments.</a:t>
          </a:r>
          <a:endParaRPr lang="en-US"/>
        </a:p>
      </dgm:t>
    </dgm:pt>
    <dgm:pt modelId="{1B546DF8-0822-4E56-B510-28AC376764D4}" type="parTrans" cxnId="{77632D2F-543D-444C-B4AC-DBE21AEEDB9B}">
      <dgm:prSet/>
      <dgm:spPr/>
      <dgm:t>
        <a:bodyPr/>
        <a:lstStyle/>
        <a:p>
          <a:endParaRPr lang="en-US"/>
        </a:p>
      </dgm:t>
    </dgm:pt>
    <dgm:pt modelId="{467A18EA-687F-4081-822F-1F892A176645}" type="sibTrans" cxnId="{77632D2F-543D-444C-B4AC-DBE21AEEDB9B}">
      <dgm:prSet/>
      <dgm:spPr/>
      <dgm:t>
        <a:bodyPr/>
        <a:lstStyle/>
        <a:p>
          <a:endParaRPr lang="en-US"/>
        </a:p>
      </dgm:t>
    </dgm:pt>
    <dgm:pt modelId="{5AD379FA-3F58-4CEA-BEA0-A20F798C7B4B}">
      <dgm:prSet/>
      <dgm:spPr/>
      <dgm:t>
        <a:bodyPr/>
        <a:lstStyle/>
        <a:p>
          <a:r>
            <a:rPr lang="en-GB"/>
            <a:t>I also  wrote a simple memory dump screen/editor for MSP430 using SPI RAM.</a:t>
          </a:r>
          <a:endParaRPr lang="en-US"/>
        </a:p>
      </dgm:t>
    </dgm:pt>
    <dgm:pt modelId="{551DD717-3EB2-42F3-9AFE-8B21E99F1B77}" type="parTrans" cxnId="{37366851-172C-46AD-93C0-B70BCF077414}">
      <dgm:prSet/>
      <dgm:spPr/>
      <dgm:t>
        <a:bodyPr/>
        <a:lstStyle/>
        <a:p>
          <a:endParaRPr lang="en-US"/>
        </a:p>
      </dgm:t>
    </dgm:pt>
    <dgm:pt modelId="{186561F7-6D43-4C9A-A7D1-73CB653A8DE2}" type="sibTrans" cxnId="{37366851-172C-46AD-93C0-B70BCF077414}">
      <dgm:prSet/>
      <dgm:spPr/>
      <dgm:t>
        <a:bodyPr/>
        <a:lstStyle/>
        <a:p>
          <a:endParaRPr lang="en-US"/>
        </a:p>
      </dgm:t>
    </dgm:pt>
    <dgm:pt modelId="{6C8CE19D-8C4B-406F-ADA0-7CCD3AC24DC1}">
      <dgm:prSet/>
      <dgm:spPr/>
      <dgm:t>
        <a:bodyPr/>
        <a:lstStyle/>
        <a:p>
          <a:r>
            <a:rPr lang="en-GB"/>
            <a:t>I called SIMPL  a ”hardware bring-up tool” for initial testing of new hardware.</a:t>
          </a:r>
          <a:br>
            <a:rPr lang="en-GB"/>
          </a:br>
          <a:br>
            <a:rPr lang="en-GB"/>
          </a:br>
          <a:endParaRPr lang="en-US"/>
        </a:p>
      </dgm:t>
    </dgm:pt>
    <dgm:pt modelId="{77A58390-DB05-4257-9803-1B3F47908542}" type="parTrans" cxnId="{354EA4ED-4455-40E6-88BA-FFBF4B00487C}">
      <dgm:prSet/>
      <dgm:spPr/>
      <dgm:t>
        <a:bodyPr/>
        <a:lstStyle/>
        <a:p>
          <a:endParaRPr lang="en-US"/>
        </a:p>
      </dgm:t>
    </dgm:pt>
    <dgm:pt modelId="{E1AD5997-BD9E-4E99-B1F1-CFD8D14C14CB}" type="sibTrans" cxnId="{354EA4ED-4455-40E6-88BA-FFBF4B00487C}">
      <dgm:prSet/>
      <dgm:spPr/>
      <dgm:t>
        <a:bodyPr/>
        <a:lstStyle/>
        <a:p>
          <a:endParaRPr lang="en-US"/>
        </a:p>
      </dgm:t>
    </dgm:pt>
    <dgm:pt modelId="{A44A6CBA-BCA9-4B99-B170-6A2FF8A19E61}" type="pres">
      <dgm:prSet presAssocID="{C2F5C3BB-BFCE-44A5-931C-71B6D3FA2E47}" presName="Name0" presStyleCnt="0">
        <dgm:presLayoutVars>
          <dgm:dir/>
          <dgm:resizeHandles val="exact"/>
        </dgm:presLayoutVars>
      </dgm:prSet>
      <dgm:spPr/>
    </dgm:pt>
    <dgm:pt modelId="{255F59EF-B757-4E2D-A9E5-133BE072D494}" type="pres">
      <dgm:prSet presAssocID="{A9F1D543-287A-4F2E-AB87-E9806EAE4966}" presName="node" presStyleLbl="node1" presStyleIdx="0" presStyleCnt="10">
        <dgm:presLayoutVars>
          <dgm:bulletEnabled val="1"/>
        </dgm:presLayoutVars>
      </dgm:prSet>
      <dgm:spPr/>
    </dgm:pt>
    <dgm:pt modelId="{2F913D17-9E47-4105-9A6F-B87CBDEC7C5B}" type="pres">
      <dgm:prSet presAssocID="{5B31F5BA-295D-4687-8216-86B7CF8E0E20}" presName="sibTrans" presStyleLbl="sibTrans1D1" presStyleIdx="0" presStyleCnt="9"/>
      <dgm:spPr/>
    </dgm:pt>
    <dgm:pt modelId="{FD202179-0034-4DE2-93D1-210A7252CA03}" type="pres">
      <dgm:prSet presAssocID="{5B31F5BA-295D-4687-8216-86B7CF8E0E20}" presName="connectorText" presStyleLbl="sibTrans1D1" presStyleIdx="0" presStyleCnt="9"/>
      <dgm:spPr/>
    </dgm:pt>
    <dgm:pt modelId="{5F80A894-5BCD-4F72-87A6-BF4E7B3F6625}" type="pres">
      <dgm:prSet presAssocID="{3001CAAD-7873-48E8-9A25-6109ABA6E64D}" presName="node" presStyleLbl="node1" presStyleIdx="1" presStyleCnt="10">
        <dgm:presLayoutVars>
          <dgm:bulletEnabled val="1"/>
        </dgm:presLayoutVars>
      </dgm:prSet>
      <dgm:spPr/>
    </dgm:pt>
    <dgm:pt modelId="{69B15D73-08B6-4176-81AE-EB35B0B8A1E9}" type="pres">
      <dgm:prSet presAssocID="{265311CE-977E-4962-9BFB-730490135282}" presName="sibTrans" presStyleLbl="sibTrans1D1" presStyleIdx="1" presStyleCnt="9"/>
      <dgm:spPr/>
    </dgm:pt>
    <dgm:pt modelId="{D40A1AD9-980D-4A2B-8F7B-0A8E6BDA674F}" type="pres">
      <dgm:prSet presAssocID="{265311CE-977E-4962-9BFB-730490135282}" presName="connectorText" presStyleLbl="sibTrans1D1" presStyleIdx="1" presStyleCnt="9"/>
      <dgm:spPr/>
    </dgm:pt>
    <dgm:pt modelId="{51FA413C-6755-494B-BC5C-54C2031AF0D0}" type="pres">
      <dgm:prSet presAssocID="{894A20EF-7ECF-49DC-87CA-F6C2FECC817E}" presName="node" presStyleLbl="node1" presStyleIdx="2" presStyleCnt="10">
        <dgm:presLayoutVars>
          <dgm:bulletEnabled val="1"/>
        </dgm:presLayoutVars>
      </dgm:prSet>
      <dgm:spPr/>
    </dgm:pt>
    <dgm:pt modelId="{FC2EE6D5-851C-4D50-8572-E700DF0B7522}" type="pres">
      <dgm:prSet presAssocID="{9BD22F9C-90B2-4C58-B725-094BBC015E17}" presName="sibTrans" presStyleLbl="sibTrans1D1" presStyleIdx="2" presStyleCnt="9"/>
      <dgm:spPr/>
    </dgm:pt>
    <dgm:pt modelId="{C7E83D77-771F-4B44-B2D7-408705344A72}" type="pres">
      <dgm:prSet presAssocID="{9BD22F9C-90B2-4C58-B725-094BBC015E17}" presName="connectorText" presStyleLbl="sibTrans1D1" presStyleIdx="2" presStyleCnt="9"/>
      <dgm:spPr/>
    </dgm:pt>
    <dgm:pt modelId="{5FA17D84-B33E-4C4F-B997-B4FB67CBF19F}" type="pres">
      <dgm:prSet presAssocID="{457FB452-F883-4900-A91E-B98B8DAD4264}" presName="node" presStyleLbl="node1" presStyleIdx="3" presStyleCnt="10">
        <dgm:presLayoutVars>
          <dgm:bulletEnabled val="1"/>
        </dgm:presLayoutVars>
      </dgm:prSet>
      <dgm:spPr/>
    </dgm:pt>
    <dgm:pt modelId="{98AB3F35-72F5-4B65-A3FF-E9B7DF52F9D6}" type="pres">
      <dgm:prSet presAssocID="{2F4B25C9-CB3D-4C3E-9F93-7C23E2E268F2}" presName="sibTrans" presStyleLbl="sibTrans1D1" presStyleIdx="3" presStyleCnt="9"/>
      <dgm:spPr/>
    </dgm:pt>
    <dgm:pt modelId="{61B1C89D-EF9A-44F4-B52D-6BD01FE44719}" type="pres">
      <dgm:prSet presAssocID="{2F4B25C9-CB3D-4C3E-9F93-7C23E2E268F2}" presName="connectorText" presStyleLbl="sibTrans1D1" presStyleIdx="3" presStyleCnt="9"/>
      <dgm:spPr/>
    </dgm:pt>
    <dgm:pt modelId="{69D0F0B0-39DF-4BD0-B3A8-80A081DF0FF1}" type="pres">
      <dgm:prSet presAssocID="{44C9819A-AAA1-448B-B06A-92DCB189F375}" presName="node" presStyleLbl="node1" presStyleIdx="4" presStyleCnt="10">
        <dgm:presLayoutVars>
          <dgm:bulletEnabled val="1"/>
        </dgm:presLayoutVars>
      </dgm:prSet>
      <dgm:spPr/>
    </dgm:pt>
    <dgm:pt modelId="{4BD33723-B5E3-407D-8EAB-7B02907150F1}" type="pres">
      <dgm:prSet presAssocID="{16BA1B80-3B9A-496F-B4B7-A694F82DB3B9}" presName="sibTrans" presStyleLbl="sibTrans1D1" presStyleIdx="4" presStyleCnt="9"/>
      <dgm:spPr/>
    </dgm:pt>
    <dgm:pt modelId="{F4833619-7FCF-42BA-A5B7-D8B7F3E969A1}" type="pres">
      <dgm:prSet presAssocID="{16BA1B80-3B9A-496F-B4B7-A694F82DB3B9}" presName="connectorText" presStyleLbl="sibTrans1D1" presStyleIdx="4" presStyleCnt="9"/>
      <dgm:spPr/>
    </dgm:pt>
    <dgm:pt modelId="{F6FF4745-FC06-4BCC-BF83-FC85F4787FDB}" type="pres">
      <dgm:prSet presAssocID="{33E556F2-D500-432D-8146-052606371272}" presName="node" presStyleLbl="node1" presStyleIdx="5" presStyleCnt="10">
        <dgm:presLayoutVars>
          <dgm:bulletEnabled val="1"/>
        </dgm:presLayoutVars>
      </dgm:prSet>
      <dgm:spPr/>
    </dgm:pt>
    <dgm:pt modelId="{1AF7B357-AB01-4828-BC47-885AA0F99AD3}" type="pres">
      <dgm:prSet presAssocID="{7C79AE21-C3F0-47B9-9587-F9A0845018EC}" presName="sibTrans" presStyleLbl="sibTrans1D1" presStyleIdx="5" presStyleCnt="9"/>
      <dgm:spPr/>
    </dgm:pt>
    <dgm:pt modelId="{C85A0C36-E131-4701-9999-DD4547B90A66}" type="pres">
      <dgm:prSet presAssocID="{7C79AE21-C3F0-47B9-9587-F9A0845018EC}" presName="connectorText" presStyleLbl="sibTrans1D1" presStyleIdx="5" presStyleCnt="9"/>
      <dgm:spPr/>
    </dgm:pt>
    <dgm:pt modelId="{5CBDBD85-39CF-4FF6-A483-8C394DC1F1C3}" type="pres">
      <dgm:prSet presAssocID="{0282C1DD-ADBA-4DC3-B57A-C3A60675B551}" presName="node" presStyleLbl="node1" presStyleIdx="6" presStyleCnt="10">
        <dgm:presLayoutVars>
          <dgm:bulletEnabled val="1"/>
        </dgm:presLayoutVars>
      </dgm:prSet>
      <dgm:spPr/>
    </dgm:pt>
    <dgm:pt modelId="{93CBB13F-1AA4-40A7-ADBF-6626EF6FA023}" type="pres">
      <dgm:prSet presAssocID="{5D2FF34E-1707-4F91-8490-3747F882C453}" presName="sibTrans" presStyleLbl="sibTrans1D1" presStyleIdx="6" presStyleCnt="9"/>
      <dgm:spPr/>
    </dgm:pt>
    <dgm:pt modelId="{654A4B62-B4EE-4537-A7B6-5AAABD2F4510}" type="pres">
      <dgm:prSet presAssocID="{5D2FF34E-1707-4F91-8490-3747F882C453}" presName="connectorText" presStyleLbl="sibTrans1D1" presStyleIdx="6" presStyleCnt="9"/>
      <dgm:spPr/>
    </dgm:pt>
    <dgm:pt modelId="{92A2A698-3478-49CF-93A7-055DE4D5A51F}" type="pres">
      <dgm:prSet presAssocID="{10D52C61-D26F-41A8-9226-5C7A337D7275}" presName="node" presStyleLbl="node1" presStyleIdx="7" presStyleCnt="10">
        <dgm:presLayoutVars>
          <dgm:bulletEnabled val="1"/>
        </dgm:presLayoutVars>
      </dgm:prSet>
      <dgm:spPr/>
    </dgm:pt>
    <dgm:pt modelId="{03157DE2-5AA3-4BF3-8CE2-66E9B632299C}" type="pres">
      <dgm:prSet presAssocID="{467A18EA-687F-4081-822F-1F892A176645}" presName="sibTrans" presStyleLbl="sibTrans1D1" presStyleIdx="7" presStyleCnt="9"/>
      <dgm:spPr/>
    </dgm:pt>
    <dgm:pt modelId="{35FEA2C3-4928-4BE3-9A04-5264C25D6DDE}" type="pres">
      <dgm:prSet presAssocID="{467A18EA-687F-4081-822F-1F892A176645}" presName="connectorText" presStyleLbl="sibTrans1D1" presStyleIdx="7" presStyleCnt="9"/>
      <dgm:spPr/>
    </dgm:pt>
    <dgm:pt modelId="{C2A792D3-4E46-4A28-BCED-E230BB826E4D}" type="pres">
      <dgm:prSet presAssocID="{5AD379FA-3F58-4CEA-BEA0-A20F798C7B4B}" presName="node" presStyleLbl="node1" presStyleIdx="8" presStyleCnt="10">
        <dgm:presLayoutVars>
          <dgm:bulletEnabled val="1"/>
        </dgm:presLayoutVars>
      </dgm:prSet>
      <dgm:spPr/>
    </dgm:pt>
    <dgm:pt modelId="{BA602BCB-C5A5-4ED4-AB33-65657AB557E0}" type="pres">
      <dgm:prSet presAssocID="{186561F7-6D43-4C9A-A7D1-73CB653A8DE2}" presName="sibTrans" presStyleLbl="sibTrans1D1" presStyleIdx="8" presStyleCnt="9"/>
      <dgm:spPr/>
    </dgm:pt>
    <dgm:pt modelId="{A224C6C8-A5F0-4EA0-B5EB-63D1E949FE79}" type="pres">
      <dgm:prSet presAssocID="{186561F7-6D43-4C9A-A7D1-73CB653A8DE2}" presName="connectorText" presStyleLbl="sibTrans1D1" presStyleIdx="8" presStyleCnt="9"/>
      <dgm:spPr/>
    </dgm:pt>
    <dgm:pt modelId="{0378AEA7-299D-44B0-B33F-652FD9524C59}" type="pres">
      <dgm:prSet presAssocID="{6C8CE19D-8C4B-406F-ADA0-7CCD3AC24DC1}" presName="node" presStyleLbl="node1" presStyleIdx="9" presStyleCnt="10">
        <dgm:presLayoutVars>
          <dgm:bulletEnabled val="1"/>
        </dgm:presLayoutVars>
      </dgm:prSet>
      <dgm:spPr/>
    </dgm:pt>
  </dgm:ptLst>
  <dgm:cxnLst>
    <dgm:cxn modelId="{F44A0D01-EA1A-43DB-B7CE-AA64CA2CFE32}" type="presOf" srcId="{5D2FF34E-1707-4F91-8490-3747F882C453}" destId="{654A4B62-B4EE-4537-A7B6-5AAABD2F4510}" srcOrd="1" destOrd="0" presId="urn:microsoft.com/office/officeart/2016/7/layout/RepeatingBendingProcessNew"/>
    <dgm:cxn modelId="{E5A61502-725F-412B-B179-4C1D0B039B23}" type="presOf" srcId="{16BA1B80-3B9A-496F-B4B7-A694F82DB3B9}" destId="{F4833619-7FCF-42BA-A5B7-D8B7F3E969A1}" srcOrd="1" destOrd="0" presId="urn:microsoft.com/office/officeart/2016/7/layout/RepeatingBendingProcessNew"/>
    <dgm:cxn modelId="{BA6B3109-1744-4900-914A-6E14239A44C9}" type="presOf" srcId="{9BD22F9C-90B2-4C58-B725-094BBC015E17}" destId="{C7E83D77-771F-4B44-B2D7-408705344A72}" srcOrd="1" destOrd="0" presId="urn:microsoft.com/office/officeart/2016/7/layout/RepeatingBendingProcessNew"/>
    <dgm:cxn modelId="{3FE4600C-F721-4A53-9F8A-AC80575942F2}" srcId="{C2F5C3BB-BFCE-44A5-931C-71B6D3FA2E47}" destId="{44C9819A-AAA1-448B-B06A-92DCB189F375}" srcOrd="4" destOrd="0" parTransId="{7F0D567D-619A-4C25-8D75-1400ED5A2A9B}" sibTransId="{16BA1B80-3B9A-496F-B4B7-A694F82DB3B9}"/>
    <dgm:cxn modelId="{75138610-63D2-419E-A4C7-D1C6882AFB92}" type="presOf" srcId="{C2F5C3BB-BFCE-44A5-931C-71B6D3FA2E47}" destId="{A44A6CBA-BCA9-4B99-B170-6A2FF8A19E61}" srcOrd="0" destOrd="0" presId="urn:microsoft.com/office/officeart/2016/7/layout/RepeatingBendingProcessNew"/>
    <dgm:cxn modelId="{68A0251B-322E-49A2-8F62-F384E4BA2B98}" type="presOf" srcId="{467A18EA-687F-4081-822F-1F892A176645}" destId="{03157DE2-5AA3-4BF3-8CE2-66E9B632299C}" srcOrd="0" destOrd="0" presId="urn:microsoft.com/office/officeart/2016/7/layout/RepeatingBendingProcessNew"/>
    <dgm:cxn modelId="{E7186525-8A54-471C-9FC4-1CC860BE51B3}" srcId="{C2F5C3BB-BFCE-44A5-931C-71B6D3FA2E47}" destId="{A9F1D543-287A-4F2E-AB87-E9806EAE4966}" srcOrd="0" destOrd="0" parTransId="{9305D1FC-7BC0-4862-892D-2AF752F34EEC}" sibTransId="{5B31F5BA-295D-4687-8216-86B7CF8E0E20}"/>
    <dgm:cxn modelId="{0872712B-4659-4B64-B4F3-384136C97CC1}" type="presOf" srcId="{5B31F5BA-295D-4687-8216-86B7CF8E0E20}" destId="{FD202179-0034-4DE2-93D1-210A7252CA03}" srcOrd="1" destOrd="0" presId="urn:microsoft.com/office/officeart/2016/7/layout/RepeatingBendingProcessNew"/>
    <dgm:cxn modelId="{9453292E-8642-4BEC-9EDE-0BDA3E8CE5DB}" type="presOf" srcId="{467A18EA-687F-4081-822F-1F892A176645}" destId="{35FEA2C3-4928-4BE3-9A04-5264C25D6DDE}" srcOrd="1" destOrd="0" presId="urn:microsoft.com/office/officeart/2016/7/layout/RepeatingBendingProcessNew"/>
    <dgm:cxn modelId="{77632D2F-543D-444C-B4AC-DBE21AEEDB9B}" srcId="{C2F5C3BB-BFCE-44A5-931C-71B6D3FA2E47}" destId="{10D52C61-D26F-41A8-9226-5C7A337D7275}" srcOrd="7" destOrd="0" parTransId="{1B546DF8-0822-4E56-B510-28AC376764D4}" sibTransId="{467A18EA-687F-4081-822F-1F892A176645}"/>
    <dgm:cxn modelId="{F80D0B3B-B924-46AA-A06E-53FA02340137}" type="presOf" srcId="{2F4B25C9-CB3D-4C3E-9F93-7C23E2E268F2}" destId="{61B1C89D-EF9A-44F4-B52D-6BD01FE44719}" srcOrd="1" destOrd="0" presId="urn:microsoft.com/office/officeart/2016/7/layout/RepeatingBendingProcessNew"/>
    <dgm:cxn modelId="{BCA48065-F6EC-4E5B-A73E-C9BAE8F3DA7F}" type="presOf" srcId="{3001CAAD-7873-48E8-9A25-6109ABA6E64D}" destId="{5F80A894-5BCD-4F72-87A6-BF4E7B3F6625}" srcOrd="0" destOrd="0" presId="urn:microsoft.com/office/officeart/2016/7/layout/RepeatingBendingProcessNew"/>
    <dgm:cxn modelId="{29592C46-067C-4066-B01D-7B2E69C13778}" type="presOf" srcId="{265311CE-977E-4962-9BFB-730490135282}" destId="{69B15D73-08B6-4176-81AE-EB35B0B8A1E9}" srcOrd="0" destOrd="0" presId="urn:microsoft.com/office/officeart/2016/7/layout/RepeatingBendingProcessNew"/>
    <dgm:cxn modelId="{DA885169-8F8F-4153-B377-C50729F675F9}" type="presOf" srcId="{A9F1D543-287A-4F2E-AB87-E9806EAE4966}" destId="{255F59EF-B757-4E2D-A9E5-133BE072D494}" srcOrd="0" destOrd="0" presId="urn:microsoft.com/office/officeart/2016/7/layout/RepeatingBendingProcessNew"/>
    <dgm:cxn modelId="{3EBC1A6D-F148-4FF9-B8E5-E5A4928EA478}" type="presOf" srcId="{0282C1DD-ADBA-4DC3-B57A-C3A60675B551}" destId="{5CBDBD85-39CF-4FF6-A483-8C394DC1F1C3}" srcOrd="0" destOrd="0" presId="urn:microsoft.com/office/officeart/2016/7/layout/RepeatingBendingProcessNew"/>
    <dgm:cxn modelId="{247DFF6E-DA7B-491A-BE7A-24EE93AAC601}" type="presOf" srcId="{33E556F2-D500-432D-8146-052606371272}" destId="{F6FF4745-FC06-4BCC-BF83-FC85F4787FDB}" srcOrd="0" destOrd="0" presId="urn:microsoft.com/office/officeart/2016/7/layout/RepeatingBendingProcessNew"/>
    <dgm:cxn modelId="{F3111D6F-2205-4D28-82EA-9222E2410294}" srcId="{C2F5C3BB-BFCE-44A5-931C-71B6D3FA2E47}" destId="{0282C1DD-ADBA-4DC3-B57A-C3A60675B551}" srcOrd="6" destOrd="0" parTransId="{D9311702-2F35-49B1-9E36-AD6CEC57F439}" sibTransId="{5D2FF34E-1707-4F91-8490-3747F882C453}"/>
    <dgm:cxn modelId="{65C0E470-8DDB-4A1F-91EF-A3471F88308E}" type="presOf" srcId="{186561F7-6D43-4C9A-A7D1-73CB653A8DE2}" destId="{A224C6C8-A5F0-4EA0-B5EB-63D1E949FE79}" srcOrd="1" destOrd="0" presId="urn:microsoft.com/office/officeart/2016/7/layout/RepeatingBendingProcessNew"/>
    <dgm:cxn modelId="{37366851-172C-46AD-93C0-B70BCF077414}" srcId="{C2F5C3BB-BFCE-44A5-931C-71B6D3FA2E47}" destId="{5AD379FA-3F58-4CEA-BEA0-A20F798C7B4B}" srcOrd="8" destOrd="0" parTransId="{551DD717-3EB2-42F3-9AFE-8B21E99F1B77}" sibTransId="{186561F7-6D43-4C9A-A7D1-73CB653A8DE2}"/>
    <dgm:cxn modelId="{79BE4B51-8EEB-4307-A273-9EDEBF6B32B7}" type="presOf" srcId="{9BD22F9C-90B2-4C58-B725-094BBC015E17}" destId="{FC2EE6D5-851C-4D50-8572-E700DF0B7522}" srcOrd="0" destOrd="0" presId="urn:microsoft.com/office/officeart/2016/7/layout/RepeatingBendingProcessNew"/>
    <dgm:cxn modelId="{96563A75-A78C-4E75-8014-732996DE347B}" type="presOf" srcId="{44C9819A-AAA1-448B-B06A-92DCB189F375}" destId="{69D0F0B0-39DF-4BD0-B3A8-80A081DF0FF1}" srcOrd="0" destOrd="0" presId="urn:microsoft.com/office/officeart/2016/7/layout/RepeatingBendingProcessNew"/>
    <dgm:cxn modelId="{C3221977-ABA4-40A7-BF83-60D7B32BAE38}" srcId="{C2F5C3BB-BFCE-44A5-931C-71B6D3FA2E47}" destId="{894A20EF-7ECF-49DC-87CA-F6C2FECC817E}" srcOrd="2" destOrd="0" parTransId="{14923E16-4460-4835-B9DE-701619459482}" sibTransId="{9BD22F9C-90B2-4C58-B725-094BBC015E17}"/>
    <dgm:cxn modelId="{FE0B1F82-35D0-42EB-8D3F-A7398F29A323}" srcId="{C2F5C3BB-BFCE-44A5-931C-71B6D3FA2E47}" destId="{3001CAAD-7873-48E8-9A25-6109ABA6E64D}" srcOrd="1" destOrd="0" parTransId="{6169AD78-322A-4601-9BA6-EA36EE3AE0E2}" sibTransId="{265311CE-977E-4962-9BFB-730490135282}"/>
    <dgm:cxn modelId="{3659DA86-AFA8-4F5D-897B-48CA2D51DEFB}" type="presOf" srcId="{894A20EF-7ECF-49DC-87CA-F6C2FECC817E}" destId="{51FA413C-6755-494B-BC5C-54C2031AF0D0}" srcOrd="0" destOrd="0" presId="urn:microsoft.com/office/officeart/2016/7/layout/RepeatingBendingProcessNew"/>
    <dgm:cxn modelId="{72C82888-5001-47D2-BE07-E081A3E62EB8}" type="presOf" srcId="{457FB452-F883-4900-A91E-B98B8DAD4264}" destId="{5FA17D84-B33E-4C4F-B997-B4FB67CBF19F}" srcOrd="0" destOrd="0" presId="urn:microsoft.com/office/officeart/2016/7/layout/RepeatingBendingProcessNew"/>
    <dgm:cxn modelId="{E7A23791-5A4D-40AE-A701-1AE74AC76F68}" type="presOf" srcId="{5AD379FA-3F58-4CEA-BEA0-A20F798C7B4B}" destId="{C2A792D3-4E46-4A28-BCED-E230BB826E4D}" srcOrd="0" destOrd="0" presId="urn:microsoft.com/office/officeart/2016/7/layout/RepeatingBendingProcessNew"/>
    <dgm:cxn modelId="{419A60A0-9536-4A74-ACF7-F230FBCBECDF}" srcId="{C2F5C3BB-BFCE-44A5-931C-71B6D3FA2E47}" destId="{457FB452-F883-4900-A91E-B98B8DAD4264}" srcOrd="3" destOrd="0" parTransId="{64EF1FA8-6FDF-4645-8E08-0E5050747D93}" sibTransId="{2F4B25C9-CB3D-4C3E-9F93-7C23E2E268F2}"/>
    <dgm:cxn modelId="{BAF7BEAE-15B4-43CF-9F04-90989A06AAFA}" type="presOf" srcId="{5D2FF34E-1707-4F91-8490-3747F882C453}" destId="{93CBB13F-1AA4-40A7-ADBF-6626EF6FA023}" srcOrd="0" destOrd="0" presId="urn:microsoft.com/office/officeart/2016/7/layout/RepeatingBendingProcessNew"/>
    <dgm:cxn modelId="{902B48C1-EAA0-47CD-B928-763D0DB28F16}" type="presOf" srcId="{2F4B25C9-CB3D-4C3E-9F93-7C23E2E268F2}" destId="{98AB3F35-72F5-4B65-A3FF-E9B7DF52F9D6}" srcOrd="0" destOrd="0" presId="urn:microsoft.com/office/officeart/2016/7/layout/RepeatingBendingProcessNew"/>
    <dgm:cxn modelId="{BF6750C3-B3AA-4001-929C-552B3621E1D2}" type="presOf" srcId="{186561F7-6D43-4C9A-A7D1-73CB653A8DE2}" destId="{BA602BCB-C5A5-4ED4-AB33-65657AB557E0}" srcOrd="0" destOrd="0" presId="urn:microsoft.com/office/officeart/2016/7/layout/RepeatingBendingProcessNew"/>
    <dgm:cxn modelId="{D713ECCB-90BC-40CC-B901-603FAC7CF4A9}" srcId="{C2F5C3BB-BFCE-44A5-931C-71B6D3FA2E47}" destId="{33E556F2-D500-432D-8146-052606371272}" srcOrd="5" destOrd="0" parTransId="{9477D8ED-1EB0-4768-8182-C72418447FE0}" sibTransId="{7C79AE21-C3F0-47B9-9587-F9A0845018EC}"/>
    <dgm:cxn modelId="{1A06FBCB-D286-4DAD-B1F3-8A9904EDA262}" type="presOf" srcId="{7C79AE21-C3F0-47B9-9587-F9A0845018EC}" destId="{C85A0C36-E131-4701-9999-DD4547B90A66}" srcOrd="1" destOrd="0" presId="urn:microsoft.com/office/officeart/2016/7/layout/RepeatingBendingProcessNew"/>
    <dgm:cxn modelId="{3D2EF3CC-05E7-47F9-BFBF-C22BEAC73307}" type="presOf" srcId="{6C8CE19D-8C4B-406F-ADA0-7CCD3AC24DC1}" destId="{0378AEA7-299D-44B0-B33F-652FD9524C59}" srcOrd="0" destOrd="0" presId="urn:microsoft.com/office/officeart/2016/7/layout/RepeatingBendingProcessNew"/>
    <dgm:cxn modelId="{FD8C26D7-AC7A-448D-AFF2-99D3EC5681F6}" type="presOf" srcId="{265311CE-977E-4962-9BFB-730490135282}" destId="{D40A1AD9-980D-4A2B-8F7B-0A8E6BDA674F}" srcOrd="1" destOrd="0" presId="urn:microsoft.com/office/officeart/2016/7/layout/RepeatingBendingProcessNew"/>
    <dgm:cxn modelId="{F6618FDD-A4D2-4E40-9867-0E40B82FB8F6}" type="presOf" srcId="{5B31F5BA-295D-4687-8216-86B7CF8E0E20}" destId="{2F913D17-9E47-4105-9A6F-B87CBDEC7C5B}" srcOrd="0" destOrd="0" presId="urn:microsoft.com/office/officeart/2016/7/layout/RepeatingBendingProcessNew"/>
    <dgm:cxn modelId="{354EA4ED-4455-40E6-88BA-FFBF4B00487C}" srcId="{C2F5C3BB-BFCE-44A5-931C-71B6D3FA2E47}" destId="{6C8CE19D-8C4B-406F-ADA0-7CCD3AC24DC1}" srcOrd="9" destOrd="0" parTransId="{77A58390-DB05-4257-9803-1B3F47908542}" sibTransId="{E1AD5997-BD9E-4E99-B1F1-CFD8D14C14CB}"/>
    <dgm:cxn modelId="{AEA232F6-F360-43CD-ADAD-D2BDDEFDE9EF}" type="presOf" srcId="{16BA1B80-3B9A-496F-B4B7-A694F82DB3B9}" destId="{4BD33723-B5E3-407D-8EAB-7B02907150F1}" srcOrd="0" destOrd="0" presId="urn:microsoft.com/office/officeart/2016/7/layout/RepeatingBendingProcessNew"/>
    <dgm:cxn modelId="{4F8EBFF8-B43A-415E-B558-A5478C55AFE2}" type="presOf" srcId="{10D52C61-D26F-41A8-9226-5C7A337D7275}" destId="{92A2A698-3478-49CF-93A7-055DE4D5A51F}" srcOrd="0" destOrd="0" presId="urn:microsoft.com/office/officeart/2016/7/layout/RepeatingBendingProcessNew"/>
    <dgm:cxn modelId="{3A7C3AFC-9B99-45AE-A8D9-26D5F24168FC}" type="presOf" srcId="{7C79AE21-C3F0-47B9-9587-F9A0845018EC}" destId="{1AF7B357-AB01-4828-BC47-885AA0F99AD3}" srcOrd="0" destOrd="0" presId="urn:microsoft.com/office/officeart/2016/7/layout/RepeatingBendingProcessNew"/>
    <dgm:cxn modelId="{5BA360E6-D07F-423E-BADD-26E5F36E5818}" type="presParOf" srcId="{A44A6CBA-BCA9-4B99-B170-6A2FF8A19E61}" destId="{255F59EF-B757-4E2D-A9E5-133BE072D494}" srcOrd="0" destOrd="0" presId="urn:microsoft.com/office/officeart/2016/7/layout/RepeatingBendingProcessNew"/>
    <dgm:cxn modelId="{1EC084DB-11EE-43DD-9C3D-F302AB144CC6}" type="presParOf" srcId="{A44A6CBA-BCA9-4B99-B170-6A2FF8A19E61}" destId="{2F913D17-9E47-4105-9A6F-B87CBDEC7C5B}" srcOrd="1" destOrd="0" presId="urn:microsoft.com/office/officeart/2016/7/layout/RepeatingBendingProcessNew"/>
    <dgm:cxn modelId="{2DB2B748-1746-44F0-B3B4-91FDC3D5D585}" type="presParOf" srcId="{2F913D17-9E47-4105-9A6F-B87CBDEC7C5B}" destId="{FD202179-0034-4DE2-93D1-210A7252CA03}" srcOrd="0" destOrd="0" presId="urn:microsoft.com/office/officeart/2016/7/layout/RepeatingBendingProcessNew"/>
    <dgm:cxn modelId="{A747CE57-AEEF-488D-817B-67C772CDEB82}" type="presParOf" srcId="{A44A6CBA-BCA9-4B99-B170-6A2FF8A19E61}" destId="{5F80A894-5BCD-4F72-87A6-BF4E7B3F6625}" srcOrd="2" destOrd="0" presId="urn:microsoft.com/office/officeart/2016/7/layout/RepeatingBendingProcessNew"/>
    <dgm:cxn modelId="{3D4DB65E-F81C-419B-87FD-3536FCA880DB}" type="presParOf" srcId="{A44A6CBA-BCA9-4B99-B170-6A2FF8A19E61}" destId="{69B15D73-08B6-4176-81AE-EB35B0B8A1E9}" srcOrd="3" destOrd="0" presId="urn:microsoft.com/office/officeart/2016/7/layout/RepeatingBendingProcessNew"/>
    <dgm:cxn modelId="{C729170D-E165-4CD1-861A-E9F43CD3A38D}" type="presParOf" srcId="{69B15D73-08B6-4176-81AE-EB35B0B8A1E9}" destId="{D40A1AD9-980D-4A2B-8F7B-0A8E6BDA674F}" srcOrd="0" destOrd="0" presId="urn:microsoft.com/office/officeart/2016/7/layout/RepeatingBendingProcessNew"/>
    <dgm:cxn modelId="{ADD53223-8133-449C-B5D1-6B016BAF71C5}" type="presParOf" srcId="{A44A6CBA-BCA9-4B99-B170-6A2FF8A19E61}" destId="{51FA413C-6755-494B-BC5C-54C2031AF0D0}" srcOrd="4" destOrd="0" presId="urn:microsoft.com/office/officeart/2016/7/layout/RepeatingBendingProcessNew"/>
    <dgm:cxn modelId="{72C97A15-E4C6-48D4-B19B-6B69DDF574DF}" type="presParOf" srcId="{A44A6CBA-BCA9-4B99-B170-6A2FF8A19E61}" destId="{FC2EE6D5-851C-4D50-8572-E700DF0B7522}" srcOrd="5" destOrd="0" presId="urn:microsoft.com/office/officeart/2016/7/layout/RepeatingBendingProcessNew"/>
    <dgm:cxn modelId="{AE3D6526-C0B6-4AB5-B4FB-C458F7C1B56D}" type="presParOf" srcId="{FC2EE6D5-851C-4D50-8572-E700DF0B7522}" destId="{C7E83D77-771F-4B44-B2D7-408705344A72}" srcOrd="0" destOrd="0" presId="urn:microsoft.com/office/officeart/2016/7/layout/RepeatingBendingProcessNew"/>
    <dgm:cxn modelId="{D4A66851-C419-465E-B916-AE1BF4369C2E}" type="presParOf" srcId="{A44A6CBA-BCA9-4B99-B170-6A2FF8A19E61}" destId="{5FA17D84-B33E-4C4F-B997-B4FB67CBF19F}" srcOrd="6" destOrd="0" presId="urn:microsoft.com/office/officeart/2016/7/layout/RepeatingBendingProcessNew"/>
    <dgm:cxn modelId="{31D89FA2-5CE9-4B01-A0C8-3B7081BBDC96}" type="presParOf" srcId="{A44A6CBA-BCA9-4B99-B170-6A2FF8A19E61}" destId="{98AB3F35-72F5-4B65-A3FF-E9B7DF52F9D6}" srcOrd="7" destOrd="0" presId="urn:microsoft.com/office/officeart/2016/7/layout/RepeatingBendingProcessNew"/>
    <dgm:cxn modelId="{6357E08A-C704-4BE1-9641-FB94C9C6EC7A}" type="presParOf" srcId="{98AB3F35-72F5-4B65-A3FF-E9B7DF52F9D6}" destId="{61B1C89D-EF9A-44F4-B52D-6BD01FE44719}" srcOrd="0" destOrd="0" presId="urn:microsoft.com/office/officeart/2016/7/layout/RepeatingBendingProcessNew"/>
    <dgm:cxn modelId="{DAF4A8BA-D056-4B6E-BAFD-25E6BE4A00A6}" type="presParOf" srcId="{A44A6CBA-BCA9-4B99-B170-6A2FF8A19E61}" destId="{69D0F0B0-39DF-4BD0-B3A8-80A081DF0FF1}" srcOrd="8" destOrd="0" presId="urn:microsoft.com/office/officeart/2016/7/layout/RepeatingBendingProcessNew"/>
    <dgm:cxn modelId="{17CDDA92-CE2B-42E4-8079-8D62AC5559E9}" type="presParOf" srcId="{A44A6CBA-BCA9-4B99-B170-6A2FF8A19E61}" destId="{4BD33723-B5E3-407D-8EAB-7B02907150F1}" srcOrd="9" destOrd="0" presId="urn:microsoft.com/office/officeart/2016/7/layout/RepeatingBendingProcessNew"/>
    <dgm:cxn modelId="{C257542C-A5AE-4D10-98D6-91B3F01F86C2}" type="presParOf" srcId="{4BD33723-B5E3-407D-8EAB-7B02907150F1}" destId="{F4833619-7FCF-42BA-A5B7-D8B7F3E969A1}" srcOrd="0" destOrd="0" presId="urn:microsoft.com/office/officeart/2016/7/layout/RepeatingBendingProcessNew"/>
    <dgm:cxn modelId="{BD94049F-378E-40A7-B2AD-0136EDFBE840}" type="presParOf" srcId="{A44A6CBA-BCA9-4B99-B170-6A2FF8A19E61}" destId="{F6FF4745-FC06-4BCC-BF83-FC85F4787FDB}" srcOrd="10" destOrd="0" presId="urn:microsoft.com/office/officeart/2016/7/layout/RepeatingBendingProcessNew"/>
    <dgm:cxn modelId="{5FA7F318-77A9-4ABA-9212-7305690CCDD6}" type="presParOf" srcId="{A44A6CBA-BCA9-4B99-B170-6A2FF8A19E61}" destId="{1AF7B357-AB01-4828-BC47-885AA0F99AD3}" srcOrd="11" destOrd="0" presId="urn:microsoft.com/office/officeart/2016/7/layout/RepeatingBendingProcessNew"/>
    <dgm:cxn modelId="{33B14E4D-34E6-439E-B581-4F9B7B63CB8C}" type="presParOf" srcId="{1AF7B357-AB01-4828-BC47-885AA0F99AD3}" destId="{C85A0C36-E131-4701-9999-DD4547B90A66}" srcOrd="0" destOrd="0" presId="urn:microsoft.com/office/officeart/2016/7/layout/RepeatingBendingProcessNew"/>
    <dgm:cxn modelId="{9B2D908A-BFCE-414B-8AE4-7AD79D11E079}" type="presParOf" srcId="{A44A6CBA-BCA9-4B99-B170-6A2FF8A19E61}" destId="{5CBDBD85-39CF-4FF6-A483-8C394DC1F1C3}" srcOrd="12" destOrd="0" presId="urn:microsoft.com/office/officeart/2016/7/layout/RepeatingBendingProcessNew"/>
    <dgm:cxn modelId="{5EED6FE4-4FC8-4B83-A41D-66E16A571CC2}" type="presParOf" srcId="{A44A6CBA-BCA9-4B99-B170-6A2FF8A19E61}" destId="{93CBB13F-1AA4-40A7-ADBF-6626EF6FA023}" srcOrd="13" destOrd="0" presId="urn:microsoft.com/office/officeart/2016/7/layout/RepeatingBendingProcessNew"/>
    <dgm:cxn modelId="{D63BE756-4A0F-4DEE-BCF5-6E18C017C8DC}" type="presParOf" srcId="{93CBB13F-1AA4-40A7-ADBF-6626EF6FA023}" destId="{654A4B62-B4EE-4537-A7B6-5AAABD2F4510}" srcOrd="0" destOrd="0" presId="urn:microsoft.com/office/officeart/2016/7/layout/RepeatingBendingProcessNew"/>
    <dgm:cxn modelId="{88E23464-059B-41DD-A25B-F96224341386}" type="presParOf" srcId="{A44A6CBA-BCA9-4B99-B170-6A2FF8A19E61}" destId="{92A2A698-3478-49CF-93A7-055DE4D5A51F}" srcOrd="14" destOrd="0" presId="urn:microsoft.com/office/officeart/2016/7/layout/RepeatingBendingProcessNew"/>
    <dgm:cxn modelId="{A524B2A8-05D4-4E80-B356-1ADB0FEE8DE0}" type="presParOf" srcId="{A44A6CBA-BCA9-4B99-B170-6A2FF8A19E61}" destId="{03157DE2-5AA3-4BF3-8CE2-66E9B632299C}" srcOrd="15" destOrd="0" presId="urn:microsoft.com/office/officeart/2016/7/layout/RepeatingBendingProcessNew"/>
    <dgm:cxn modelId="{F93C124F-D6FB-43B9-95C9-4E199EF39ABD}" type="presParOf" srcId="{03157DE2-5AA3-4BF3-8CE2-66E9B632299C}" destId="{35FEA2C3-4928-4BE3-9A04-5264C25D6DDE}" srcOrd="0" destOrd="0" presId="urn:microsoft.com/office/officeart/2016/7/layout/RepeatingBendingProcessNew"/>
    <dgm:cxn modelId="{DFC6B6CE-258C-457F-BBF7-619B7994F3BB}" type="presParOf" srcId="{A44A6CBA-BCA9-4B99-B170-6A2FF8A19E61}" destId="{C2A792D3-4E46-4A28-BCED-E230BB826E4D}" srcOrd="16" destOrd="0" presId="urn:microsoft.com/office/officeart/2016/7/layout/RepeatingBendingProcessNew"/>
    <dgm:cxn modelId="{58B1E414-3ED8-40D4-8D12-83D636BD031A}" type="presParOf" srcId="{A44A6CBA-BCA9-4B99-B170-6A2FF8A19E61}" destId="{BA602BCB-C5A5-4ED4-AB33-65657AB557E0}" srcOrd="17" destOrd="0" presId="urn:microsoft.com/office/officeart/2016/7/layout/RepeatingBendingProcessNew"/>
    <dgm:cxn modelId="{07361DB4-4A1D-4704-B571-05F2E7D95C59}" type="presParOf" srcId="{BA602BCB-C5A5-4ED4-AB33-65657AB557E0}" destId="{A224C6C8-A5F0-4EA0-B5EB-63D1E949FE79}" srcOrd="0" destOrd="0" presId="urn:microsoft.com/office/officeart/2016/7/layout/RepeatingBendingProcessNew"/>
    <dgm:cxn modelId="{D433449C-E3AA-4DC7-8092-E9231511EC01}" type="presParOf" srcId="{A44A6CBA-BCA9-4B99-B170-6A2FF8A19E61}" destId="{0378AEA7-299D-44B0-B33F-652FD9524C59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D19593-34EF-4C4A-A573-42BB95E28FD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A50C7D-3E6E-42A0-BB04-90D83F948E4B}">
      <dgm:prSet/>
      <dgm:spPr/>
      <dgm:t>
        <a:bodyPr/>
        <a:lstStyle/>
        <a:p>
          <a:r>
            <a:rPr lang="en-GB"/>
            <a:t>SIMPL  was ported to STM32 MCU and other Arduino compatible dev-boards.</a:t>
          </a:r>
          <a:endParaRPr lang="en-US"/>
        </a:p>
      </dgm:t>
    </dgm:pt>
    <dgm:pt modelId="{DAF4C4B7-D240-480C-BFAE-4011070B3DAF}" type="parTrans" cxnId="{405A9855-4A74-49B0-AAE8-62B9AB98BCE4}">
      <dgm:prSet/>
      <dgm:spPr/>
      <dgm:t>
        <a:bodyPr/>
        <a:lstStyle/>
        <a:p>
          <a:endParaRPr lang="en-US"/>
        </a:p>
      </dgm:t>
    </dgm:pt>
    <dgm:pt modelId="{B2D64CE5-0AF3-47DC-86A0-5525EE84C6A8}" type="sibTrans" cxnId="{405A9855-4A74-49B0-AAE8-62B9AB98BCE4}">
      <dgm:prSet/>
      <dgm:spPr/>
      <dgm:t>
        <a:bodyPr/>
        <a:lstStyle/>
        <a:p>
          <a:endParaRPr lang="en-US"/>
        </a:p>
      </dgm:t>
    </dgm:pt>
    <dgm:pt modelId="{9D3D0608-9F8B-433C-902C-070098454FE1}">
      <dgm:prSet/>
      <dgm:spPr/>
      <dgm:t>
        <a:bodyPr/>
        <a:lstStyle/>
        <a:p>
          <a:r>
            <a:rPr lang="en-GB"/>
            <a:t>Still lacking stacks, it could perform loops, sequences and conditional code.</a:t>
          </a:r>
          <a:endParaRPr lang="en-US"/>
        </a:p>
      </dgm:t>
    </dgm:pt>
    <dgm:pt modelId="{79C29591-7ADF-489E-8032-4CBBAAF98AAF}" type="parTrans" cxnId="{F4B68647-A1C2-4920-A063-9C0B5141C2B0}">
      <dgm:prSet/>
      <dgm:spPr/>
      <dgm:t>
        <a:bodyPr/>
        <a:lstStyle/>
        <a:p>
          <a:endParaRPr lang="en-US"/>
        </a:p>
      </dgm:t>
    </dgm:pt>
    <dgm:pt modelId="{499A25DB-27B9-4FD9-BDF7-962339227CD9}" type="sibTrans" cxnId="{F4B68647-A1C2-4920-A063-9C0B5141C2B0}">
      <dgm:prSet/>
      <dgm:spPr/>
      <dgm:t>
        <a:bodyPr/>
        <a:lstStyle/>
        <a:p>
          <a:endParaRPr lang="en-US"/>
        </a:p>
      </dgm:t>
    </dgm:pt>
    <dgm:pt modelId="{DF86FF71-E4E2-40F9-A92B-7260AC265B37}">
      <dgm:prSet/>
      <dgm:spPr/>
      <dgm:t>
        <a:bodyPr/>
        <a:lstStyle/>
        <a:p>
          <a:r>
            <a:rPr lang="en-GB"/>
            <a:t>User (colon) definitions could be chained together to form new  functions.</a:t>
          </a:r>
          <a:endParaRPr lang="en-US"/>
        </a:p>
      </dgm:t>
    </dgm:pt>
    <dgm:pt modelId="{B92AC1A4-8126-4E74-8CE7-24C23C7527DA}" type="parTrans" cxnId="{E94D8648-E5EE-40A4-86BA-17DE227671EE}">
      <dgm:prSet/>
      <dgm:spPr/>
      <dgm:t>
        <a:bodyPr/>
        <a:lstStyle/>
        <a:p>
          <a:endParaRPr lang="en-US"/>
        </a:p>
      </dgm:t>
    </dgm:pt>
    <dgm:pt modelId="{ACDEA1C2-D53B-44A5-9AA9-A59C1E695443}" type="sibTrans" cxnId="{E94D8648-E5EE-40A4-86BA-17DE227671EE}">
      <dgm:prSet/>
      <dgm:spPr/>
      <dgm:t>
        <a:bodyPr/>
        <a:lstStyle/>
        <a:p>
          <a:endParaRPr lang="en-US"/>
        </a:p>
      </dgm:t>
    </dgm:pt>
    <dgm:pt modelId="{8391E9B8-6070-405A-B4F3-1FCDE04BDE1C}">
      <dgm:prSet/>
      <dgm:spPr/>
      <dgm:t>
        <a:bodyPr/>
        <a:lstStyle/>
        <a:p>
          <a:r>
            <a:rPr lang="en-GB"/>
            <a:t>I  ported it to MSP430 assembly language, having read of Ting’s eForth model.</a:t>
          </a:r>
          <a:endParaRPr lang="en-US"/>
        </a:p>
      </dgm:t>
    </dgm:pt>
    <dgm:pt modelId="{24FDE140-4D80-4D9F-8119-6042AC52A8AA}" type="parTrans" cxnId="{FD2DD369-D6A1-48C8-A342-8A53EFA51989}">
      <dgm:prSet/>
      <dgm:spPr/>
      <dgm:t>
        <a:bodyPr/>
        <a:lstStyle/>
        <a:p>
          <a:endParaRPr lang="en-US"/>
        </a:p>
      </dgm:t>
    </dgm:pt>
    <dgm:pt modelId="{36CB5C84-F206-45F9-BE52-C5D7595B2CC9}" type="sibTrans" cxnId="{FD2DD369-D6A1-48C8-A342-8A53EFA51989}">
      <dgm:prSet/>
      <dgm:spPr/>
      <dgm:t>
        <a:bodyPr/>
        <a:lstStyle/>
        <a:p>
          <a:endParaRPr lang="en-US"/>
        </a:p>
      </dgm:t>
    </dgm:pt>
    <dgm:pt modelId="{368E77EE-A2EE-4C17-9075-17A6DA7466EA}">
      <dgm:prSet/>
      <dgm:spPr/>
      <dgm:t>
        <a:bodyPr/>
        <a:lstStyle/>
        <a:p>
          <a:r>
            <a:rPr lang="en-GB" dirty="0"/>
            <a:t>SIMPL development was paused due to other work commitments.</a:t>
          </a:r>
          <a:endParaRPr lang="en-US" dirty="0"/>
        </a:p>
      </dgm:t>
    </dgm:pt>
    <dgm:pt modelId="{EE0240B5-8CFD-4639-AAEA-2E72FEE6FEFE}" type="parTrans" cxnId="{4EAD090C-D2DD-4778-B8F9-FA7819D92AA6}">
      <dgm:prSet/>
      <dgm:spPr/>
      <dgm:t>
        <a:bodyPr/>
        <a:lstStyle/>
        <a:p>
          <a:endParaRPr lang="en-US"/>
        </a:p>
      </dgm:t>
    </dgm:pt>
    <dgm:pt modelId="{8E279106-C139-4EB9-ACDB-C2B9CCA21B31}" type="sibTrans" cxnId="{4EAD090C-D2DD-4778-B8F9-FA7819D92AA6}">
      <dgm:prSet/>
      <dgm:spPr/>
      <dgm:t>
        <a:bodyPr/>
        <a:lstStyle/>
        <a:p>
          <a:endParaRPr lang="en-US"/>
        </a:p>
      </dgm:t>
    </dgm:pt>
    <dgm:pt modelId="{2D337BC7-B551-47C1-B44C-325C95D37B8A}">
      <dgm:prSet/>
      <dgm:spPr/>
      <dgm:t>
        <a:bodyPr/>
        <a:lstStyle/>
        <a:p>
          <a:r>
            <a:rPr lang="en-GB"/>
            <a:t>In 2019, I began thinking about using SIMPL as “assembly language” for a VM.</a:t>
          </a:r>
          <a:endParaRPr lang="en-US"/>
        </a:p>
      </dgm:t>
    </dgm:pt>
    <dgm:pt modelId="{7CD12497-A5AE-4F1F-93AB-7F7B062DCB11}" type="parTrans" cxnId="{754F7A37-088F-4072-8410-94EDD81C1247}">
      <dgm:prSet/>
      <dgm:spPr/>
      <dgm:t>
        <a:bodyPr/>
        <a:lstStyle/>
        <a:p>
          <a:endParaRPr lang="en-US"/>
        </a:p>
      </dgm:t>
    </dgm:pt>
    <dgm:pt modelId="{E99AEDEF-5EA8-48E0-A232-43A3042E4521}" type="sibTrans" cxnId="{754F7A37-088F-4072-8410-94EDD81C1247}">
      <dgm:prSet/>
      <dgm:spPr/>
      <dgm:t>
        <a:bodyPr/>
        <a:lstStyle/>
        <a:p>
          <a:endParaRPr lang="en-US"/>
        </a:p>
      </dgm:t>
    </dgm:pt>
    <dgm:pt modelId="{739360AC-8C19-43D3-A270-BBF84C37B6D6}">
      <dgm:prSet/>
      <dgm:spPr/>
      <dgm:t>
        <a:bodyPr/>
        <a:lstStyle/>
        <a:p>
          <a:r>
            <a:rPr lang="en-GB"/>
            <a:t>I needed to find a simple solution to implementing the missing stacks. </a:t>
          </a:r>
          <a:endParaRPr lang="en-US"/>
        </a:p>
      </dgm:t>
    </dgm:pt>
    <dgm:pt modelId="{CC4C3566-FB0C-4440-B6F8-F108F9B6DFD8}" type="parTrans" cxnId="{5A3C2B30-344C-4C84-B1E2-B2D2B85EE3B9}">
      <dgm:prSet/>
      <dgm:spPr/>
      <dgm:t>
        <a:bodyPr/>
        <a:lstStyle/>
        <a:p>
          <a:endParaRPr lang="en-US"/>
        </a:p>
      </dgm:t>
    </dgm:pt>
    <dgm:pt modelId="{D229A02D-9B82-46BE-BE0C-EEEC4B5A1E12}" type="sibTrans" cxnId="{5A3C2B30-344C-4C84-B1E2-B2D2B85EE3B9}">
      <dgm:prSet/>
      <dgm:spPr/>
      <dgm:t>
        <a:bodyPr/>
        <a:lstStyle/>
        <a:p>
          <a:endParaRPr lang="en-US"/>
        </a:p>
      </dgm:t>
    </dgm:pt>
    <dgm:pt modelId="{4A133E3A-B2C2-4E8D-9EA8-3E79CFB56108}">
      <dgm:prSet/>
      <dgm:spPr/>
      <dgm:t>
        <a:bodyPr/>
        <a:lstStyle/>
        <a:p>
          <a:r>
            <a:rPr lang="en-GB"/>
            <a:t>I had watched John Hardy’s  presentations on Forth for Z80.</a:t>
          </a:r>
          <a:endParaRPr lang="en-US"/>
        </a:p>
      </dgm:t>
    </dgm:pt>
    <dgm:pt modelId="{2783DF1F-AF89-40AE-8870-A87310B4D4A6}" type="parTrans" cxnId="{D3083C73-ECDC-4163-B20D-4872F4B20F14}">
      <dgm:prSet/>
      <dgm:spPr/>
      <dgm:t>
        <a:bodyPr/>
        <a:lstStyle/>
        <a:p>
          <a:endParaRPr lang="en-US"/>
        </a:p>
      </dgm:t>
    </dgm:pt>
    <dgm:pt modelId="{C889E82F-2811-4269-AC9B-1E9F8EA99EF0}" type="sibTrans" cxnId="{D3083C73-ECDC-4163-B20D-4872F4B20F14}">
      <dgm:prSet/>
      <dgm:spPr/>
      <dgm:t>
        <a:bodyPr/>
        <a:lstStyle/>
        <a:p>
          <a:endParaRPr lang="en-US"/>
        </a:p>
      </dgm:t>
    </dgm:pt>
    <dgm:pt modelId="{84E43A60-5E6B-4BB8-BDBF-8FCE81D494FC}">
      <dgm:prSet/>
      <dgm:spPr/>
      <dgm:t>
        <a:bodyPr/>
        <a:lstStyle/>
        <a:p>
          <a:r>
            <a:rPr lang="en-GB"/>
            <a:t>This  encouraged me to write SIMPL in Z80 assembly language for my RC2014</a:t>
          </a:r>
          <a:endParaRPr lang="en-US"/>
        </a:p>
      </dgm:t>
    </dgm:pt>
    <dgm:pt modelId="{23368390-2E89-4D45-ABF0-BDA201FEAADA}" type="parTrans" cxnId="{24CABFBB-0B42-4900-8492-E4C3C74E377D}">
      <dgm:prSet/>
      <dgm:spPr/>
      <dgm:t>
        <a:bodyPr/>
        <a:lstStyle/>
        <a:p>
          <a:endParaRPr lang="en-US"/>
        </a:p>
      </dgm:t>
    </dgm:pt>
    <dgm:pt modelId="{D9508367-EDC6-421D-8423-16DF16CD0463}" type="sibTrans" cxnId="{24CABFBB-0B42-4900-8492-E4C3C74E377D}">
      <dgm:prSet/>
      <dgm:spPr/>
      <dgm:t>
        <a:bodyPr/>
        <a:lstStyle/>
        <a:p>
          <a:endParaRPr lang="en-US"/>
        </a:p>
      </dgm:t>
    </dgm:pt>
    <dgm:pt modelId="{DD193F1C-1AFF-47F2-BD9E-38EBB752F186}" type="pres">
      <dgm:prSet presAssocID="{70D19593-34EF-4C4A-A573-42BB95E28FDC}" presName="Name0" presStyleCnt="0">
        <dgm:presLayoutVars>
          <dgm:dir/>
          <dgm:resizeHandles val="exact"/>
        </dgm:presLayoutVars>
      </dgm:prSet>
      <dgm:spPr/>
    </dgm:pt>
    <dgm:pt modelId="{227FC87A-D0F2-467B-92F6-30B59C953E2D}" type="pres">
      <dgm:prSet presAssocID="{55A50C7D-3E6E-42A0-BB04-90D83F948E4B}" presName="node" presStyleLbl="node1" presStyleIdx="0" presStyleCnt="9">
        <dgm:presLayoutVars>
          <dgm:bulletEnabled val="1"/>
        </dgm:presLayoutVars>
      </dgm:prSet>
      <dgm:spPr/>
    </dgm:pt>
    <dgm:pt modelId="{8A485744-7181-4B1F-BC89-B2230CA9A1E7}" type="pres">
      <dgm:prSet presAssocID="{B2D64CE5-0AF3-47DC-86A0-5525EE84C6A8}" presName="sibTrans" presStyleLbl="sibTrans1D1" presStyleIdx="0" presStyleCnt="8"/>
      <dgm:spPr/>
    </dgm:pt>
    <dgm:pt modelId="{E4B1F502-4B2C-4CCF-B7DD-D8C87F1DEC93}" type="pres">
      <dgm:prSet presAssocID="{B2D64CE5-0AF3-47DC-86A0-5525EE84C6A8}" presName="connectorText" presStyleLbl="sibTrans1D1" presStyleIdx="0" presStyleCnt="8"/>
      <dgm:spPr/>
    </dgm:pt>
    <dgm:pt modelId="{269CD400-8D09-479F-B19C-0FD11134324F}" type="pres">
      <dgm:prSet presAssocID="{9D3D0608-9F8B-433C-902C-070098454FE1}" presName="node" presStyleLbl="node1" presStyleIdx="1" presStyleCnt="9">
        <dgm:presLayoutVars>
          <dgm:bulletEnabled val="1"/>
        </dgm:presLayoutVars>
      </dgm:prSet>
      <dgm:spPr/>
    </dgm:pt>
    <dgm:pt modelId="{80738B18-6533-4124-860F-8FA738B9627E}" type="pres">
      <dgm:prSet presAssocID="{499A25DB-27B9-4FD9-BDF7-962339227CD9}" presName="sibTrans" presStyleLbl="sibTrans1D1" presStyleIdx="1" presStyleCnt="8"/>
      <dgm:spPr/>
    </dgm:pt>
    <dgm:pt modelId="{7BB1E8CA-F39A-467A-9A3A-9FCA82BCE1C7}" type="pres">
      <dgm:prSet presAssocID="{499A25DB-27B9-4FD9-BDF7-962339227CD9}" presName="connectorText" presStyleLbl="sibTrans1D1" presStyleIdx="1" presStyleCnt="8"/>
      <dgm:spPr/>
    </dgm:pt>
    <dgm:pt modelId="{88A25543-C5FB-4D83-99B3-ADE646D9D4FB}" type="pres">
      <dgm:prSet presAssocID="{DF86FF71-E4E2-40F9-A92B-7260AC265B37}" presName="node" presStyleLbl="node1" presStyleIdx="2" presStyleCnt="9">
        <dgm:presLayoutVars>
          <dgm:bulletEnabled val="1"/>
        </dgm:presLayoutVars>
      </dgm:prSet>
      <dgm:spPr/>
    </dgm:pt>
    <dgm:pt modelId="{460D4192-2325-40B1-81D1-7AD15B3E772B}" type="pres">
      <dgm:prSet presAssocID="{ACDEA1C2-D53B-44A5-9AA9-A59C1E695443}" presName="sibTrans" presStyleLbl="sibTrans1D1" presStyleIdx="2" presStyleCnt="8"/>
      <dgm:spPr/>
    </dgm:pt>
    <dgm:pt modelId="{4E404F4D-8653-47FB-97C5-DAAE8101CD05}" type="pres">
      <dgm:prSet presAssocID="{ACDEA1C2-D53B-44A5-9AA9-A59C1E695443}" presName="connectorText" presStyleLbl="sibTrans1D1" presStyleIdx="2" presStyleCnt="8"/>
      <dgm:spPr/>
    </dgm:pt>
    <dgm:pt modelId="{3911330C-3F1A-4F7A-9EC2-A2EB778F1AEF}" type="pres">
      <dgm:prSet presAssocID="{8391E9B8-6070-405A-B4F3-1FCDE04BDE1C}" presName="node" presStyleLbl="node1" presStyleIdx="3" presStyleCnt="9">
        <dgm:presLayoutVars>
          <dgm:bulletEnabled val="1"/>
        </dgm:presLayoutVars>
      </dgm:prSet>
      <dgm:spPr/>
    </dgm:pt>
    <dgm:pt modelId="{01E1FDFF-9680-4B50-97EA-9B0946A310DE}" type="pres">
      <dgm:prSet presAssocID="{36CB5C84-F206-45F9-BE52-C5D7595B2CC9}" presName="sibTrans" presStyleLbl="sibTrans1D1" presStyleIdx="3" presStyleCnt="8"/>
      <dgm:spPr/>
    </dgm:pt>
    <dgm:pt modelId="{B8E46D9B-DA7E-4AE6-87A4-1A341C5F44E7}" type="pres">
      <dgm:prSet presAssocID="{36CB5C84-F206-45F9-BE52-C5D7595B2CC9}" presName="connectorText" presStyleLbl="sibTrans1D1" presStyleIdx="3" presStyleCnt="8"/>
      <dgm:spPr/>
    </dgm:pt>
    <dgm:pt modelId="{7B2B74C9-7D6F-43FE-AC3E-90B0FAE24196}" type="pres">
      <dgm:prSet presAssocID="{368E77EE-A2EE-4C17-9075-17A6DA7466EA}" presName="node" presStyleLbl="node1" presStyleIdx="4" presStyleCnt="9">
        <dgm:presLayoutVars>
          <dgm:bulletEnabled val="1"/>
        </dgm:presLayoutVars>
      </dgm:prSet>
      <dgm:spPr/>
    </dgm:pt>
    <dgm:pt modelId="{CFA29F5E-70E0-41F5-87BE-D3A65B6C1948}" type="pres">
      <dgm:prSet presAssocID="{8E279106-C139-4EB9-ACDB-C2B9CCA21B31}" presName="sibTrans" presStyleLbl="sibTrans1D1" presStyleIdx="4" presStyleCnt="8"/>
      <dgm:spPr/>
    </dgm:pt>
    <dgm:pt modelId="{1B6ED422-F57E-4084-8DB6-5FA2C5CC558D}" type="pres">
      <dgm:prSet presAssocID="{8E279106-C139-4EB9-ACDB-C2B9CCA21B31}" presName="connectorText" presStyleLbl="sibTrans1D1" presStyleIdx="4" presStyleCnt="8"/>
      <dgm:spPr/>
    </dgm:pt>
    <dgm:pt modelId="{FB356FC4-391B-4B31-9994-D8868BFAC812}" type="pres">
      <dgm:prSet presAssocID="{2D337BC7-B551-47C1-B44C-325C95D37B8A}" presName="node" presStyleLbl="node1" presStyleIdx="5" presStyleCnt="9">
        <dgm:presLayoutVars>
          <dgm:bulletEnabled val="1"/>
        </dgm:presLayoutVars>
      </dgm:prSet>
      <dgm:spPr/>
    </dgm:pt>
    <dgm:pt modelId="{3A3810D1-E6AC-425B-A1A9-E82233906EE5}" type="pres">
      <dgm:prSet presAssocID="{E99AEDEF-5EA8-48E0-A232-43A3042E4521}" presName="sibTrans" presStyleLbl="sibTrans1D1" presStyleIdx="5" presStyleCnt="8"/>
      <dgm:spPr/>
    </dgm:pt>
    <dgm:pt modelId="{5828F671-FE04-46C2-A7AE-D39EBD009332}" type="pres">
      <dgm:prSet presAssocID="{E99AEDEF-5EA8-48E0-A232-43A3042E4521}" presName="connectorText" presStyleLbl="sibTrans1D1" presStyleIdx="5" presStyleCnt="8"/>
      <dgm:spPr/>
    </dgm:pt>
    <dgm:pt modelId="{C65A2500-3269-4884-86CF-AC1CC3CD1120}" type="pres">
      <dgm:prSet presAssocID="{739360AC-8C19-43D3-A270-BBF84C37B6D6}" presName="node" presStyleLbl="node1" presStyleIdx="6" presStyleCnt="9">
        <dgm:presLayoutVars>
          <dgm:bulletEnabled val="1"/>
        </dgm:presLayoutVars>
      </dgm:prSet>
      <dgm:spPr/>
    </dgm:pt>
    <dgm:pt modelId="{FD7DDC31-3470-4507-A4F2-D0BE2BF966AF}" type="pres">
      <dgm:prSet presAssocID="{D229A02D-9B82-46BE-BE0C-EEEC4B5A1E12}" presName="sibTrans" presStyleLbl="sibTrans1D1" presStyleIdx="6" presStyleCnt="8"/>
      <dgm:spPr/>
    </dgm:pt>
    <dgm:pt modelId="{B9080751-040C-4C8A-A384-F0D6ABE19AD0}" type="pres">
      <dgm:prSet presAssocID="{D229A02D-9B82-46BE-BE0C-EEEC4B5A1E12}" presName="connectorText" presStyleLbl="sibTrans1D1" presStyleIdx="6" presStyleCnt="8"/>
      <dgm:spPr/>
    </dgm:pt>
    <dgm:pt modelId="{915F0A3E-2F43-4094-A69C-8E5E788762AA}" type="pres">
      <dgm:prSet presAssocID="{4A133E3A-B2C2-4E8D-9EA8-3E79CFB56108}" presName="node" presStyleLbl="node1" presStyleIdx="7" presStyleCnt="9">
        <dgm:presLayoutVars>
          <dgm:bulletEnabled val="1"/>
        </dgm:presLayoutVars>
      </dgm:prSet>
      <dgm:spPr/>
    </dgm:pt>
    <dgm:pt modelId="{895BEE12-A7F9-485A-A9E0-B956AF5D9DB3}" type="pres">
      <dgm:prSet presAssocID="{C889E82F-2811-4269-AC9B-1E9F8EA99EF0}" presName="sibTrans" presStyleLbl="sibTrans1D1" presStyleIdx="7" presStyleCnt="8"/>
      <dgm:spPr/>
    </dgm:pt>
    <dgm:pt modelId="{A549BB64-1805-412D-AA37-FCF7E8C99624}" type="pres">
      <dgm:prSet presAssocID="{C889E82F-2811-4269-AC9B-1E9F8EA99EF0}" presName="connectorText" presStyleLbl="sibTrans1D1" presStyleIdx="7" presStyleCnt="8"/>
      <dgm:spPr/>
    </dgm:pt>
    <dgm:pt modelId="{FB30655E-E429-4287-B83A-399EA1B1D215}" type="pres">
      <dgm:prSet presAssocID="{84E43A60-5E6B-4BB8-BDBF-8FCE81D494FC}" presName="node" presStyleLbl="node1" presStyleIdx="8" presStyleCnt="9">
        <dgm:presLayoutVars>
          <dgm:bulletEnabled val="1"/>
        </dgm:presLayoutVars>
      </dgm:prSet>
      <dgm:spPr/>
    </dgm:pt>
  </dgm:ptLst>
  <dgm:cxnLst>
    <dgm:cxn modelId="{5FF52C00-6B1E-4465-B153-CB22B209C89C}" type="presOf" srcId="{9D3D0608-9F8B-433C-902C-070098454FE1}" destId="{269CD400-8D09-479F-B19C-0FD11134324F}" srcOrd="0" destOrd="0" presId="urn:microsoft.com/office/officeart/2016/7/layout/RepeatingBendingProcessNew"/>
    <dgm:cxn modelId="{DE6DE003-A2DC-4583-9046-2B8EE66507C8}" type="presOf" srcId="{70D19593-34EF-4C4A-A573-42BB95E28FDC}" destId="{DD193F1C-1AFF-47F2-BD9E-38EBB752F186}" srcOrd="0" destOrd="0" presId="urn:microsoft.com/office/officeart/2016/7/layout/RepeatingBendingProcessNew"/>
    <dgm:cxn modelId="{B5F63206-46AB-4F72-A6E8-F487809F8296}" type="presOf" srcId="{8E279106-C139-4EB9-ACDB-C2B9CCA21B31}" destId="{1B6ED422-F57E-4084-8DB6-5FA2C5CC558D}" srcOrd="1" destOrd="0" presId="urn:microsoft.com/office/officeart/2016/7/layout/RepeatingBendingProcessNew"/>
    <dgm:cxn modelId="{9635910A-E2FD-4C36-9594-F0D49FDE0CA5}" type="presOf" srcId="{ACDEA1C2-D53B-44A5-9AA9-A59C1E695443}" destId="{460D4192-2325-40B1-81D1-7AD15B3E772B}" srcOrd="0" destOrd="0" presId="urn:microsoft.com/office/officeart/2016/7/layout/RepeatingBendingProcessNew"/>
    <dgm:cxn modelId="{4EAD090C-D2DD-4778-B8F9-FA7819D92AA6}" srcId="{70D19593-34EF-4C4A-A573-42BB95E28FDC}" destId="{368E77EE-A2EE-4C17-9075-17A6DA7466EA}" srcOrd="4" destOrd="0" parTransId="{EE0240B5-8CFD-4639-AAEA-2E72FEE6FEFE}" sibTransId="{8E279106-C139-4EB9-ACDB-C2B9CCA21B31}"/>
    <dgm:cxn modelId="{5A3C2B30-344C-4C84-B1E2-B2D2B85EE3B9}" srcId="{70D19593-34EF-4C4A-A573-42BB95E28FDC}" destId="{739360AC-8C19-43D3-A270-BBF84C37B6D6}" srcOrd="6" destOrd="0" parTransId="{CC4C3566-FB0C-4440-B6F8-F108F9B6DFD8}" sibTransId="{D229A02D-9B82-46BE-BE0C-EEEC4B5A1E12}"/>
    <dgm:cxn modelId="{521BB330-2F20-4314-A0F3-181266C1B975}" type="presOf" srcId="{36CB5C84-F206-45F9-BE52-C5D7595B2CC9}" destId="{B8E46D9B-DA7E-4AE6-87A4-1A341C5F44E7}" srcOrd="1" destOrd="0" presId="urn:microsoft.com/office/officeart/2016/7/layout/RepeatingBendingProcessNew"/>
    <dgm:cxn modelId="{754F7A37-088F-4072-8410-94EDD81C1247}" srcId="{70D19593-34EF-4C4A-A573-42BB95E28FDC}" destId="{2D337BC7-B551-47C1-B44C-325C95D37B8A}" srcOrd="5" destOrd="0" parTransId="{7CD12497-A5AE-4F1F-93AB-7F7B062DCB11}" sibTransId="{E99AEDEF-5EA8-48E0-A232-43A3042E4521}"/>
    <dgm:cxn modelId="{95FDF23C-3254-4211-99BF-37E3FE16EA8D}" type="presOf" srcId="{E99AEDEF-5EA8-48E0-A232-43A3042E4521}" destId="{5828F671-FE04-46C2-A7AE-D39EBD009332}" srcOrd="1" destOrd="0" presId="urn:microsoft.com/office/officeart/2016/7/layout/RepeatingBendingProcessNew"/>
    <dgm:cxn modelId="{92ACB05D-62B2-4517-9A1D-7C68046C1761}" type="presOf" srcId="{4A133E3A-B2C2-4E8D-9EA8-3E79CFB56108}" destId="{915F0A3E-2F43-4094-A69C-8E5E788762AA}" srcOrd="0" destOrd="0" presId="urn:microsoft.com/office/officeart/2016/7/layout/RepeatingBendingProcessNew"/>
    <dgm:cxn modelId="{F3F90864-559A-4FE6-9F1C-6840CEF1D46B}" type="presOf" srcId="{55A50C7D-3E6E-42A0-BB04-90D83F948E4B}" destId="{227FC87A-D0F2-467B-92F6-30B59C953E2D}" srcOrd="0" destOrd="0" presId="urn:microsoft.com/office/officeart/2016/7/layout/RepeatingBendingProcessNew"/>
    <dgm:cxn modelId="{6C729066-DF33-4FFC-B77C-C185B0AD8DBD}" type="presOf" srcId="{2D337BC7-B551-47C1-B44C-325C95D37B8A}" destId="{FB356FC4-391B-4B31-9994-D8868BFAC812}" srcOrd="0" destOrd="0" presId="urn:microsoft.com/office/officeart/2016/7/layout/RepeatingBendingProcessNew"/>
    <dgm:cxn modelId="{F4B68647-A1C2-4920-A063-9C0B5141C2B0}" srcId="{70D19593-34EF-4C4A-A573-42BB95E28FDC}" destId="{9D3D0608-9F8B-433C-902C-070098454FE1}" srcOrd="1" destOrd="0" parTransId="{79C29591-7ADF-489E-8032-4CBBAAF98AAF}" sibTransId="{499A25DB-27B9-4FD9-BDF7-962339227CD9}"/>
    <dgm:cxn modelId="{E94D8648-E5EE-40A4-86BA-17DE227671EE}" srcId="{70D19593-34EF-4C4A-A573-42BB95E28FDC}" destId="{DF86FF71-E4E2-40F9-A92B-7260AC265B37}" srcOrd="2" destOrd="0" parTransId="{B92AC1A4-8126-4E74-8CE7-24C23C7527DA}" sibTransId="{ACDEA1C2-D53B-44A5-9AA9-A59C1E695443}"/>
    <dgm:cxn modelId="{FD2DD369-D6A1-48C8-A342-8A53EFA51989}" srcId="{70D19593-34EF-4C4A-A573-42BB95E28FDC}" destId="{8391E9B8-6070-405A-B4F3-1FCDE04BDE1C}" srcOrd="3" destOrd="0" parTransId="{24FDE140-4D80-4D9F-8119-6042AC52A8AA}" sibTransId="{36CB5C84-F206-45F9-BE52-C5D7595B2CC9}"/>
    <dgm:cxn modelId="{E1ACD349-FD2E-418C-BC56-686F998AC133}" type="presOf" srcId="{499A25DB-27B9-4FD9-BDF7-962339227CD9}" destId="{7BB1E8CA-F39A-467A-9A3A-9FCA82BCE1C7}" srcOrd="1" destOrd="0" presId="urn:microsoft.com/office/officeart/2016/7/layout/RepeatingBendingProcessNew"/>
    <dgm:cxn modelId="{E0E52E53-3937-487E-A8FC-487F86483A63}" type="presOf" srcId="{D229A02D-9B82-46BE-BE0C-EEEC4B5A1E12}" destId="{B9080751-040C-4C8A-A384-F0D6ABE19AD0}" srcOrd="1" destOrd="0" presId="urn:microsoft.com/office/officeart/2016/7/layout/RepeatingBendingProcessNew"/>
    <dgm:cxn modelId="{D3083C73-ECDC-4163-B20D-4872F4B20F14}" srcId="{70D19593-34EF-4C4A-A573-42BB95E28FDC}" destId="{4A133E3A-B2C2-4E8D-9EA8-3E79CFB56108}" srcOrd="7" destOrd="0" parTransId="{2783DF1F-AF89-40AE-8870-A87310B4D4A6}" sibTransId="{C889E82F-2811-4269-AC9B-1E9F8EA99EF0}"/>
    <dgm:cxn modelId="{A36E9C53-2906-4D5A-A315-D58F2F637CFD}" type="presOf" srcId="{84E43A60-5E6B-4BB8-BDBF-8FCE81D494FC}" destId="{FB30655E-E429-4287-B83A-399EA1B1D215}" srcOrd="0" destOrd="0" presId="urn:microsoft.com/office/officeart/2016/7/layout/RepeatingBendingProcessNew"/>
    <dgm:cxn modelId="{405A9855-4A74-49B0-AAE8-62B9AB98BCE4}" srcId="{70D19593-34EF-4C4A-A573-42BB95E28FDC}" destId="{55A50C7D-3E6E-42A0-BB04-90D83F948E4B}" srcOrd="0" destOrd="0" parTransId="{DAF4C4B7-D240-480C-BFAE-4011070B3DAF}" sibTransId="{B2D64CE5-0AF3-47DC-86A0-5525EE84C6A8}"/>
    <dgm:cxn modelId="{3E2F5B7A-CDFE-486C-8A17-6DAB64EA5A98}" type="presOf" srcId="{E99AEDEF-5EA8-48E0-A232-43A3042E4521}" destId="{3A3810D1-E6AC-425B-A1A9-E82233906EE5}" srcOrd="0" destOrd="0" presId="urn:microsoft.com/office/officeart/2016/7/layout/RepeatingBendingProcessNew"/>
    <dgm:cxn modelId="{8D29B37E-E6E0-43DC-A754-9B942AB5659B}" type="presOf" srcId="{C889E82F-2811-4269-AC9B-1E9F8EA99EF0}" destId="{895BEE12-A7F9-485A-A9E0-B956AF5D9DB3}" srcOrd="0" destOrd="0" presId="urn:microsoft.com/office/officeart/2016/7/layout/RepeatingBendingProcessNew"/>
    <dgm:cxn modelId="{3CB74D8A-880A-4C59-BDDE-A6D85B09E775}" type="presOf" srcId="{8E279106-C139-4EB9-ACDB-C2B9CCA21B31}" destId="{CFA29F5E-70E0-41F5-87BE-D3A65B6C1948}" srcOrd="0" destOrd="0" presId="urn:microsoft.com/office/officeart/2016/7/layout/RepeatingBendingProcessNew"/>
    <dgm:cxn modelId="{49A2FD8C-45AB-44BD-B827-634FE3670151}" type="presOf" srcId="{B2D64CE5-0AF3-47DC-86A0-5525EE84C6A8}" destId="{8A485744-7181-4B1F-BC89-B2230CA9A1E7}" srcOrd="0" destOrd="0" presId="urn:microsoft.com/office/officeart/2016/7/layout/RepeatingBendingProcessNew"/>
    <dgm:cxn modelId="{09D835A0-2CF1-435D-9441-C2484BA0F7D7}" type="presOf" srcId="{B2D64CE5-0AF3-47DC-86A0-5525EE84C6A8}" destId="{E4B1F502-4B2C-4CCF-B7DD-D8C87F1DEC93}" srcOrd="1" destOrd="0" presId="urn:microsoft.com/office/officeart/2016/7/layout/RepeatingBendingProcessNew"/>
    <dgm:cxn modelId="{0C9ED8A4-E8CB-4C37-9A07-FD63ACF34B59}" type="presOf" srcId="{739360AC-8C19-43D3-A270-BBF84C37B6D6}" destId="{C65A2500-3269-4884-86CF-AC1CC3CD1120}" srcOrd="0" destOrd="0" presId="urn:microsoft.com/office/officeart/2016/7/layout/RepeatingBendingProcessNew"/>
    <dgm:cxn modelId="{90EA24B0-E9CE-41F6-9E20-E55786D88380}" type="presOf" srcId="{ACDEA1C2-D53B-44A5-9AA9-A59C1E695443}" destId="{4E404F4D-8653-47FB-97C5-DAAE8101CD05}" srcOrd="1" destOrd="0" presId="urn:microsoft.com/office/officeart/2016/7/layout/RepeatingBendingProcessNew"/>
    <dgm:cxn modelId="{FD20B8B1-6D39-4D80-BFD0-00B02B7B5F6A}" type="presOf" srcId="{36CB5C84-F206-45F9-BE52-C5D7595B2CC9}" destId="{01E1FDFF-9680-4B50-97EA-9B0946A310DE}" srcOrd="0" destOrd="0" presId="urn:microsoft.com/office/officeart/2016/7/layout/RepeatingBendingProcessNew"/>
    <dgm:cxn modelId="{24CABFBB-0B42-4900-8492-E4C3C74E377D}" srcId="{70D19593-34EF-4C4A-A573-42BB95E28FDC}" destId="{84E43A60-5E6B-4BB8-BDBF-8FCE81D494FC}" srcOrd="8" destOrd="0" parTransId="{23368390-2E89-4D45-ABF0-BDA201FEAADA}" sibTransId="{D9508367-EDC6-421D-8423-16DF16CD0463}"/>
    <dgm:cxn modelId="{F35461C3-F751-4B6D-AB3A-1CB22C24381A}" type="presOf" srcId="{368E77EE-A2EE-4C17-9075-17A6DA7466EA}" destId="{7B2B74C9-7D6F-43FE-AC3E-90B0FAE24196}" srcOrd="0" destOrd="0" presId="urn:microsoft.com/office/officeart/2016/7/layout/RepeatingBendingProcessNew"/>
    <dgm:cxn modelId="{8FA1D3C8-D22B-49D4-8F03-1D5B229D9E62}" type="presOf" srcId="{D229A02D-9B82-46BE-BE0C-EEEC4B5A1E12}" destId="{FD7DDC31-3470-4507-A4F2-D0BE2BF966AF}" srcOrd="0" destOrd="0" presId="urn:microsoft.com/office/officeart/2016/7/layout/RepeatingBendingProcessNew"/>
    <dgm:cxn modelId="{002AA5CD-545B-4D49-87BE-1A08470A2280}" type="presOf" srcId="{C889E82F-2811-4269-AC9B-1E9F8EA99EF0}" destId="{A549BB64-1805-412D-AA37-FCF7E8C99624}" srcOrd="1" destOrd="0" presId="urn:microsoft.com/office/officeart/2016/7/layout/RepeatingBendingProcessNew"/>
    <dgm:cxn modelId="{6CDD49DB-5971-499A-A57B-3C0ADF73F93F}" type="presOf" srcId="{8391E9B8-6070-405A-B4F3-1FCDE04BDE1C}" destId="{3911330C-3F1A-4F7A-9EC2-A2EB778F1AEF}" srcOrd="0" destOrd="0" presId="urn:microsoft.com/office/officeart/2016/7/layout/RepeatingBendingProcessNew"/>
    <dgm:cxn modelId="{2B96F7E3-6700-464B-8559-6AA073F39DBA}" type="presOf" srcId="{499A25DB-27B9-4FD9-BDF7-962339227CD9}" destId="{80738B18-6533-4124-860F-8FA738B9627E}" srcOrd="0" destOrd="0" presId="urn:microsoft.com/office/officeart/2016/7/layout/RepeatingBendingProcessNew"/>
    <dgm:cxn modelId="{C18313F9-7E2A-4524-843F-4F514690C3B6}" type="presOf" srcId="{DF86FF71-E4E2-40F9-A92B-7260AC265B37}" destId="{88A25543-C5FB-4D83-99B3-ADE646D9D4FB}" srcOrd="0" destOrd="0" presId="urn:microsoft.com/office/officeart/2016/7/layout/RepeatingBendingProcessNew"/>
    <dgm:cxn modelId="{BC721F99-383B-4B11-B962-B8AB1EA932C2}" type="presParOf" srcId="{DD193F1C-1AFF-47F2-BD9E-38EBB752F186}" destId="{227FC87A-D0F2-467B-92F6-30B59C953E2D}" srcOrd="0" destOrd="0" presId="urn:microsoft.com/office/officeart/2016/7/layout/RepeatingBendingProcessNew"/>
    <dgm:cxn modelId="{EC052762-B25F-4338-ABD9-774BC4AB633A}" type="presParOf" srcId="{DD193F1C-1AFF-47F2-BD9E-38EBB752F186}" destId="{8A485744-7181-4B1F-BC89-B2230CA9A1E7}" srcOrd="1" destOrd="0" presId="urn:microsoft.com/office/officeart/2016/7/layout/RepeatingBendingProcessNew"/>
    <dgm:cxn modelId="{3DA930F7-2083-4ECD-B5BC-CFDCF3A7B39E}" type="presParOf" srcId="{8A485744-7181-4B1F-BC89-B2230CA9A1E7}" destId="{E4B1F502-4B2C-4CCF-B7DD-D8C87F1DEC93}" srcOrd="0" destOrd="0" presId="urn:microsoft.com/office/officeart/2016/7/layout/RepeatingBendingProcessNew"/>
    <dgm:cxn modelId="{9B2C0255-AF1C-4B42-9EE6-65B224781D16}" type="presParOf" srcId="{DD193F1C-1AFF-47F2-BD9E-38EBB752F186}" destId="{269CD400-8D09-479F-B19C-0FD11134324F}" srcOrd="2" destOrd="0" presId="urn:microsoft.com/office/officeart/2016/7/layout/RepeatingBendingProcessNew"/>
    <dgm:cxn modelId="{371AA275-CD2F-4E14-A714-29F98DF746F5}" type="presParOf" srcId="{DD193F1C-1AFF-47F2-BD9E-38EBB752F186}" destId="{80738B18-6533-4124-860F-8FA738B9627E}" srcOrd="3" destOrd="0" presId="urn:microsoft.com/office/officeart/2016/7/layout/RepeatingBendingProcessNew"/>
    <dgm:cxn modelId="{B7A5A3EE-9E59-440B-8581-4869DE2061F4}" type="presParOf" srcId="{80738B18-6533-4124-860F-8FA738B9627E}" destId="{7BB1E8CA-F39A-467A-9A3A-9FCA82BCE1C7}" srcOrd="0" destOrd="0" presId="urn:microsoft.com/office/officeart/2016/7/layout/RepeatingBendingProcessNew"/>
    <dgm:cxn modelId="{8803D929-B94F-4757-A186-51C2294F31D6}" type="presParOf" srcId="{DD193F1C-1AFF-47F2-BD9E-38EBB752F186}" destId="{88A25543-C5FB-4D83-99B3-ADE646D9D4FB}" srcOrd="4" destOrd="0" presId="urn:microsoft.com/office/officeart/2016/7/layout/RepeatingBendingProcessNew"/>
    <dgm:cxn modelId="{530DD0AD-C251-445F-9035-FBEE15566E61}" type="presParOf" srcId="{DD193F1C-1AFF-47F2-BD9E-38EBB752F186}" destId="{460D4192-2325-40B1-81D1-7AD15B3E772B}" srcOrd="5" destOrd="0" presId="urn:microsoft.com/office/officeart/2016/7/layout/RepeatingBendingProcessNew"/>
    <dgm:cxn modelId="{AF27B23D-0B98-4A80-BCF3-6313B95BD97F}" type="presParOf" srcId="{460D4192-2325-40B1-81D1-7AD15B3E772B}" destId="{4E404F4D-8653-47FB-97C5-DAAE8101CD05}" srcOrd="0" destOrd="0" presId="urn:microsoft.com/office/officeart/2016/7/layout/RepeatingBendingProcessNew"/>
    <dgm:cxn modelId="{BF54C749-FACC-476A-9218-3224DDFA428D}" type="presParOf" srcId="{DD193F1C-1AFF-47F2-BD9E-38EBB752F186}" destId="{3911330C-3F1A-4F7A-9EC2-A2EB778F1AEF}" srcOrd="6" destOrd="0" presId="urn:microsoft.com/office/officeart/2016/7/layout/RepeatingBendingProcessNew"/>
    <dgm:cxn modelId="{734AC76E-706B-4F24-9D8D-E213C04A41EF}" type="presParOf" srcId="{DD193F1C-1AFF-47F2-BD9E-38EBB752F186}" destId="{01E1FDFF-9680-4B50-97EA-9B0946A310DE}" srcOrd="7" destOrd="0" presId="urn:microsoft.com/office/officeart/2016/7/layout/RepeatingBendingProcessNew"/>
    <dgm:cxn modelId="{7DD348B2-8164-4CC7-97B7-D7C072A91E28}" type="presParOf" srcId="{01E1FDFF-9680-4B50-97EA-9B0946A310DE}" destId="{B8E46D9B-DA7E-4AE6-87A4-1A341C5F44E7}" srcOrd="0" destOrd="0" presId="urn:microsoft.com/office/officeart/2016/7/layout/RepeatingBendingProcessNew"/>
    <dgm:cxn modelId="{B7BA7C08-A5A3-4F16-AD6F-F8231325434E}" type="presParOf" srcId="{DD193F1C-1AFF-47F2-BD9E-38EBB752F186}" destId="{7B2B74C9-7D6F-43FE-AC3E-90B0FAE24196}" srcOrd="8" destOrd="0" presId="urn:microsoft.com/office/officeart/2016/7/layout/RepeatingBendingProcessNew"/>
    <dgm:cxn modelId="{A7808A69-D48D-4E93-8355-109446EB0D4E}" type="presParOf" srcId="{DD193F1C-1AFF-47F2-BD9E-38EBB752F186}" destId="{CFA29F5E-70E0-41F5-87BE-D3A65B6C1948}" srcOrd="9" destOrd="0" presId="urn:microsoft.com/office/officeart/2016/7/layout/RepeatingBendingProcessNew"/>
    <dgm:cxn modelId="{E16DFEDD-B39A-44DE-B58C-4CE968949271}" type="presParOf" srcId="{CFA29F5E-70E0-41F5-87BE-D3A65B6C1948}" destId="{1B6ED422-F57E-4084-8DB6-5FA2C5CC558D}" srcOrd="0" destOrd="0" presId="urn:microsoft.com/office/officeart/2016/7/layout/RepeatingBendingProcessNew"/>
    <dgm:cxn modelId="{BAE6BB9C-1E10-432D-96BA-B0AB1A5C0800}" type="presParOf" srcId="{DD193F1C-1AFF-47F2-BD9E-38EBB752F186}" destId="{FB356FC4-391B-4B31-9994-D8868BFAC812}" srcOrd="10" destOrd="0" presId="urn:microsoft.com/office/officeart/2016/7/layout/RepeatingBendingProcessNew"/>
    <dgm:cxn modelId="{BF013056-769D-4B5F-AC3F-D8259E7635D3}" type="presParOf" srcId="{DD193F1C-1AFF-47F2-BD9E-38EBB752F186}" destId="{3A3810D1-E6AC-425B-A1A9-E82233906EE5}" srcOrd="11" destOrd="0" presId="urn:microsoft.com/office/officeart/2016/7/layout/RepeatingBendingProcessNew"/>
    <dgm:cxn modelId="{305F4F23-E516-4423-8192-D529586EB081}" type="presParOf" srcId="{3A3810D1-E6AC-425B-A1A9-E82233906EE5}" destId="{5828F671-FE04-46C2-A7AE-D39EBD009332}" srcOrd="0" destOrd="0" presId="urn:microsoft.com/office/officeart/2016/7/layout/RepeatingBendingProcessNew"/>
    <dgm:cxn modelId="{3742F3AB-0975-4F09-843F-F2FA0AA565A0}" type="presParOf" srcId="{DD193F1C-1AFF-47F2-BD9E-38EBB752F186}" destId="{C65A2500-3269-4884-86CF-AC1CC3CD1120}" srcOrd="12" destOrd="0" presId="urn:microsoft.com/office/officeart/2016/7/layout/RepeatingBendingProcessNew"/>
    <dgm:cxn modelId="{1DAFC0D7-2724-462B-B677-F59FFB7040EB}" type="presParOf" srcId="{DD193F1C-1AFF-47F2-BD9E-38EBB752F186}" destId="{FD7DDC31-3470-4507-A4F2-D0BE2BF966AF}" srcOrd="13" destOrd="0" presId="urn:microsoft.com/office/officeart/2016/7/layout/RepeatingBendingProcessNew"/>
    <dgm:cxn modelId="{627EDBD2-A1AA-4F53-984B-69AB70C57CAF}" type="presParOf" srcId="{FD7DDC31-3470-4507-A4F2-D0BE2BF966AF}" destId="{B9080751-040C-4C8A-A384-F0D6ABE19AD0}" srcOrd="0" destOrd="0" presId="urn:microsoft.com/office/officeart/2016/7/layout/RepeatingBendingProcessNew"/>
    <dgm:cxn modelId="{EC352A64-00C4-41C3-9090-0C2CF69399EF}" type="presParOf" srcId="{DD193F1C-1AFF-47F2-BD9E-38EBB752F186}" destId="{915F0A3E-2F43-4094-A69C-8E5E788762AA}" srcOrd="14" destOrd="0" presId="urn:microsoft.com/office/officeart/2016/7/layout/RepeatingBendingProcessNew"/>
    <dgm:cxn modelId="{52738F33-911E-4330-82F2-6EF2E81F9FB8}" type="presParOf" srcId="{DD193F1C-1AFF-47F2-BD9E-38EBB752F186}" destId="{895BEE12-A7F9-485A-A9E0-B956AF5D9DB3}" srcOrd="15" destOrd="0" presId="urn:microsoft.com/office/officeart/2016/7/layout/RepeatingBendingProcessNew"/>
    <dgm:cxn modelId="{C4E30F47-90C5-448F-B861-E5BB8A8BA99C}" type="presParOf" srcId="{895BEE12-A7F9-485A-A9E0-B956AF5D9DB3}" destId="{A549BB64-1805-412D-AA37-FCF7E8C99624}" srcOrd="0" destOrd="0" presId="urn:microsoft.com/office/officeart/2016/7/layout/RepeatingBendingProcessNew"/>
    <dgm:cxn modelId="{2E958E57-F707-49A6-8F4B-D4CB4F9C5532}" type="presParOf" srcId="{DD193F1C-1AFF-47F2-BD9E-38EBB752F186}" destId="{FB30655E-E429-4287-B83A-399EA1B1D215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FEC05D4-4464-4EA7-9CB7-5CBE600C29E1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3F51F7AA-EBDE-41E1-BF73-EB646A33AF19}">
      <dgm:prSet/>
      <dgm:spPr/>
      <dgm:t>
        <a:bodyPr/>
        <a:lstStyle/>
        <a:p>
          <a:r>
            <a:rPr lang="en-GB"/>
            <a:t>In lockdown of Spring 2021, I heard about the STABLE language by Sandor Schneider.</a:t>
          </a:r>
          <a:endParaRPr lang="en-US"/>
        </a:p>
      </dgm:t>
    </dgm:pt>
    <dgm:pt modelId="{3112F555-CB15-45EC-AA4F-E130EFEBE8CB}" type="parTrans" cxnId="{C2134DB0-FD92-44CC-B4BC-311658B2C398}">
      <dgm:prSet/>
      <dgm:spPr/>
      <dgm:t>
        <a:bodyPr/>
        <a:lstStyle/>
        <a:p>
          <a:endParaRPr lang="en-US"/>
        </a:p>
      </dgm:t>
    </dgm:pt>
    <dgm:pt modelId="{653D47D3-D4BD-4BF7-9553-828501D63315}" type="sibTrans" cxnId="{C2134DB0-FD92-44CC-B4BC-311658B2C398}">
      <dgm:prSet/>
      <dgm:spPr/>
      <dgm:t>
        <a:bodyPr/>
        <a:lstStyle/>
        <a:p>
          <a:endParaRPr lang="en-US"/>
        </a:p>
      </dgm:t>
    </dgm:pt>
    <dgm:pt modelId="{A018A0B2-2B09-48F7-890A-941BC04C513E}">
      <dgm:prSet/>
      <dgm:spPr/>
      <dgm:t>
        <a:bodyPr/>
        <a:lstStyle/>
        <a:p>
          <a:r>
            <a:rPr lang="en-GB"/>
            <a:t>STABLE is a minimal interpreted bytecode language, written in 50 lines of compact C.</a:t>
          </a:r>
          <a:endParaRPr lang="en-US"/>
        </a:p>
      </dgm:t>
    </dgm:pt>
    <dgm:pt modelId="{435EF718-1ED0-4A07-B0D7-30D15A1DF700}" type="parTrans" cxnId="{519CA96F-BFFB-4582-9FBC-196135CBC7BE}">
      <dgm:prSet/>
      <dgm:spPr/>
      <dgm:t>
        <a:bodyPr/>
        <a:lstStyle/>
        <a:p>
          <a:endParaRPr lang="en-US"/>
        </a:p>
      </dgm:t>
    </dgm:pt>
    <dgm:pt modelId="{0FAF9275-7492-41E7-998D-A4057F160B8C}" type="sibTrans" cxnId="{519CA96F-BFFB-4582-9FBC-196135CBC7BE}">
      <dgm:prSet/>
      <dgm:spPr/>
      <dgm:t>
        <a:bodyPr/>
        <a:lstStyle/>
        <a:p>
          <a:endParaRPr lang="en-US"/>
        </a:p>
      </dgm:t>
    </dgm:pt>
    <dgm:pt modelId="{D8A04966-7B98-4950-8407-07DA2AE7BDB0}">
      <dgm:prSet/>
      <dgm:spPr/>
      <dgm:t>
        <a:bodyPr/>
        <a:lstStyle/>
        <a:p>
          <a:r>
            <a:rPr lang="en-GB"/>
            <a:t>Most importantly, this gave me formal implementations for the stacks, in C.</a:t>
          </a:r>
          <a:endParaRPr lang="en-US"/>
        </a:p>
      </dgm:t>
    </dgm:pt>
    <dgm:pt modelId="{E8647ED7-6BA0-415D-8AE2-FE0375D87052}" type="parTrans" cxnId="{A9F261EA-72C1-4EE0-B587-A6E5DEB79287}">
      <dgm:prSet/>
      <dgm:spPr/>
      <dgm:t>
        <a:bodyPr/>
        <a:lstStyle/>
        <a:p>
          <a:endParaRPr lang="en-US"/>
        </a:p>
      </dgm:t>
    </dgm:pt>
    <dgm:pt modelId="{486EC361-2D96-4691-A65D-F98CC16CC8B1}" type="sibTrans" cxnId="{A9F261EA-72C1-4EE0-B587-A6E5DEB79287}">
      <dgm:prSet/>
      <dgm:spPr/>
      <dgm:t>
        <a:bodyPr/>
        <a:lstStyle/>
        <a:p>
          <a:endParaRPr lang="en-US"/>
        </a:p>
      </dgm:t>
    </dgm:pt>
    <dgm:pt modelId="{3388DE38-843B-46BC-8757-B114E0DDF1BB}">
      <dgm:prSet/>
      <dgm:spPr/>
      <dgm:t>
        <a:bodyPr/>
        <a:lstStyle/>
        <a:p>
          <a:r>
            <a:rPr lang="en-GB"/>
            <a:t>At the same time, John, Sandor and I founded “Minimalist Computing” on Facebook.</a:t>
          </a:r>
          <a:endParaRPr lang="en-US"/>
        </a:p>
      </dgm:t>
    </dgm:pt>
    <dgm:pt modelId="{C5F1CC69-0E29-4537-ABD1-543B00983E8B}" type="parTrans" cxnId="{EB12D81F-A9AC-47A7-A9F0-760D6D10322D}">
      <dgm:prSet/>
      <dgm:spPr/>
      <dgm:t>
        <a:bodyPr/>
        <a:lstStyle/>
        <a:p>
          <a:endParaRPr lang="en-US"/>
        </a:p>
      </dgm:t>
    </dgm:pt>
    <dgm:pt modelId="{D4A77761-CAF2-4D3F-948E-B4A477675D4F}" type="sibTrans" cxnId="{EB12D81F-A9AC-47A7-A9F0-760D6D10322D}">
      <dgm:prSet/>
      <dgm:spPr/>
      <dgm:t>
        <a:bodyPr/>
        <a:lstStyle/>
        <a:p>
          <a:endParaRPr lang="en-US"/>
        </a:p>
      </dgm:t>
    </dgm:pt>
    <dgm:pt modelId="{AC61A0B4-2ABE-46AF-A996-F1EEC391A411}">
      <dgm:prSet/>
      <dgm:spPr/>
      <dgm:t>
        <a:bodyPr/>
        <a:lstStyle/>
        <a:p>
          <a:r>
            <a:rPr lang="en-GB"/>
            <a:t>John and I discussed an implementation of such an interpreter on the Z80.</a:t>
          </a:r>
          <a:endParaRPr lang="en-US"/>
        </a:p>
      </dgm:t>
    </dgm:pt>
    <dgm:pt modelId="{4DC83C83-600C-4284-AB79-895F363558B4}" type="parTrans" cxnId="{4FD956D5-E2E2-45CA-87A6-06A324E0EA48}">
      <dgm:prSet/>
      <dgm:spPr/>
      <dgm:t>
        <a:bodyPr/>
        <a:lstStyle/>
        <a:p>
          <a:endParaRPr lang="en-US"/>
        </a:p>
      </dgm:t>
    </dgm:pt>
    <dgm:pt modelId="{70155010-5946-4A17-8A54-F1C7807569AF}" type="sibTrans" cxnId="{4FD956D5-E2E2-45CA-87A6-06A324E0EA48}">
      <dgm:prSet/>
      <dgm:spPr/>
      <dgm:t>
        <a:bodyPr/>
        <a:lstStyle/>
        <a:p>
          <a:endParaRPr lang="en-US"/>
        </a:p>
      </dgm:t>
    </dgm:pt>
    <dgm:pt modelId="{30C34FAD-5D08-409A-A92B-107747DA4316}">
      <dgm:prSet/>
      <dgm:spPr/>
      <dgm:t>
        <a:bodyPr/>
        <a:lstStyle/>
        <a:p>
          <a:r>
            <a:rPr lang="en-GB"/>
            <a:t>John saw MINT as an alternative to assembly language on the TEC-1 computer, a small Z80 machine developed by John in the early 80s for “Talking  Electronics” magazine in Australia.</a:t>
          </a:r>
          <a:endParaRPr lang="en-US"/>
        </a:p>
      </dgm:t>
    </dgm:pt>
    <dgm:pt modelId="{F6A7F36A-B07C-4A96-85E5-EF4F66EDC3CB}" type="parTrans" cxnId="{6044B781-3E4A-4DCF-90E8-526F5E802B41}">
      <dgm:prSet/>
      <dgm:spPr/>
      <dgm:t>
        <a:bodyPr/>
        <a:lstStyle/>
        <a:p>
          <a:endParaRPr lang="en-US"/>
        </a:p>
      </dgm:t>
    </dgm:pt>
    <dgm:pt modelId="{095D4269-93DA-41C9-8DFD-0C5D0C9F42E7}" type="sibTrans" cxnId="{6044B781-3E4A-4DCF-90E8-526F5E802B41}">
      <dgm:prSet/>
      <dgm:spPr/>
      <dgm:t>
        <a:bodyPr/>
        <a:lstStyle/>
        <a:p>
          <a:endParaRPr lang="en-US"/>
        </a:p>
      </dgm:t>
    </dgm:pt>
    <dgm:pt modelId="{D3E6DEED-45CD-4FBF-9DCD-FED7D4977B0A}">
      <dgm:prSet/>
      <dgm:spPr/>
      <dgm:t>
        <a:bodyPr/>
        <a:lstStyle/>
        <a:p>
          <a:r>
            <a:rPr lang="en-GB"/>
            <a:t>It used a hex-keypad and 7-segment LEDs,  limited to just 2K ROM, and 2K RAM.</a:t>
          </a:r>
          <a:endParaRPr lang="en-US"/>
        </a:p>
      </dgm:t>
    </dgm:pt>
    <dgm:pt modelId="{6A955916-3492-4A80-8F38-3CBD19D27F2B}" type="parTrans" cxnId="{2A5EB97E-ACF2-4EAA-878C-4FAFA2820841}">
      <dgm:prSet/>
      <dgm:spPr/>
      <dgm:t>
        <a:bodyPr/>
        <a:lstStyle/>
        <a:p>
          <a:endParaRPr lang="en-US"/>
        </a:p>
      </dgm:t>
    </dgm:pt>
    <dgm:pt modelId="{E3BE2DC2-342D-49D0-B048-E4D40BE9D01F}" type="sibTrans" cxnId="{2A5EB97E-ACF2-4EAA-878C-4FAFA2820841}">
      <dgm:prSet/>
      <dgm:spPr/>
      <dgm:t>
        <a:bodyPr/>
        <a:lstStyle/>
        <a:p>
          <a:endParaRPr lang="en-US"/>
        </a:p>
      </dgm:t>
    </dgm:pt>
    <dgm:pt modelId="{7C764176-FB8C-4C68-9C92-B28D885D3CE2}">
      <dgm:prSet/>
      <dgm:spPr/>
      <dgm:t>
        <a:bodyPr/>
        <a:lstStyle/>
        <a:p>
          <a:r>
            <a:rPr lang="en-GB"/>
            <a:t>I  worked on the inner interpreter and arithmetic routines, John handled the stack handling and arrays, and Craig Jones provided the new bit-banging serial I/O code. </a:t>
          </a:r>
          <a:br>
            <a:rPr lang="en-GB"/>
          </a:br>
          <a:endParaRPr lang="en-US"/>
        </a:p>
      </dgm:t>
    </dgm:pt>
    <dgm:pt modelId="{9AA1F656-AD7F-4B8F-9A59-857E99C0B493}" type="parTrans" cxnId="{E8A22435-15F7-494A-990C-96E4C7E4651D}">
      <dgm:prSet/>
      <dgm:spPr/>
      <dgm:t>
        <a:bodyPr/>
        <a:lstStyle/>
        <a:p>
          <a:endParaRPr lang="en-US"/>
        </a:p>
      </dgm:t>
    </dgm:pt>
    <dgm:pt modelId="{FB959A03-F8BC-43BB-95AA-BEEB5E0715D0}" type="sibTrans" cxnId="{E8A22435-15F7-494A-990C-96E4C7E4651D}">
      <dgm:prSet/>
      <dgm:spPr/>
      <dgm:t>
        <a:bodyPr/>
        <a:lstStyle/>
        <a:p>
          <a:endParaRPr lang="en-US"/>
        </a:p>
      </dgm:t>
    </dgm:pt>
    <dgm:pt modelId="{3136B571-FD87-4636-BA42-D500700CD715}">
      <dgm:prSet/>
      <dgm:spPr/>
      <dgm:t>
        <a:bodyPr/>
        <a:lstStyle/>
        <a:p>
          <a:r>
            <a:rPr lang="en-GB"/>
            <a:t>MINT for Z80 was first demonstrated at Christmas 2021 on both TEC1 and RC2014.</a:t>
          </a:r>
          <a:endParaRPr lang="en-US"/>
        </a:p>
      </dgm:t>
    </dgm:pt>
    <dgm:pt modelId="{1BFA4EFB-EBFA-448E-9FB4-C0D893002366}" type="parTrans" cxnId="{F701D6EA-5136-40F8-9B6B-CE0C08AFAB11}">
      <dgm:prSet/>
      <dgm:spPr/>
      <dgm:t>
        <a:bodyPr/>
        <a:lstStyle/>
        <a:p>
          <a:endParaRPr lang="en-US"/>
        </a:p>
      </dgm:t>
    </dgm:pt>
    <dgm:pt modelId="{29D0EC59-FB49-4E56-A2B8-E3C4C7DA40A1}" type="sibTrans" cxnId="{F701D6EA-5136-40F8-9B6B-CE0C08AFAB11}">
      <dgm:prSet/>
      <dgm:spPr/>
      <dgm:t>
        <a:bodyPr/>
        <a:lstStyle/>
        <a:p>
          <a:endParaRPr lang="en-US"/>
        </a:p>
      </dgm:t>
    </dgm:pt>
    <dgm:pt modelId="{3128B2C8-5791-4B36-85A0-04B8AD49169B}" type="pres">
      <dgm:prSet presAssocID="{FFEC05D4-4464-4EA7-9CB7-5CBE600C29E1}" presName="Name0" presStyleCnt="0">
        <dgm:presLayoutVars>
          <dgm:dir/>
          <dgm:resizeHandles val="exact"/>
        </dgm:presLayoutVars>
      </dgm:prSet>
      <dgm:spPr/>
    </dgm:pt>
    <dgm:pt modelId="{BD29FEFB-EFA7-4229-A7E5-2C50B313E411}" type="pres">
      <dgm:prSet presAssocID="{3F51F7AA-EBDE-41E1-BF73-EB646A33AF19}" presName="node" presStyleLbl="node1" presStyleIdx="0" presStyleCnt="9">
        <dgm:presLayoutVars>
          <dgm:bulletEnabled val="1"/>
        </dgm:presLayoutVars>
      </dgm:prSet>
      <dgm:spPr/>
    </dgm:pt>
    <dgm:pt modelId="{B5743530-FF7F-4997-AA46-BFD216A5341B}" type="pres">
      <dgm:prSet presAssocID="{653D47D3-D4BD-4BF7-9553-828501D63315}" presName="sibTrans" presStyleLbl="sibTrans1D1" presStyleIdx="0" presStyleCnt="8"/>
      <dgm:spPr/>
    </dgm:pt>
    <dgm:pt modelId="{22C5B6CD-CAAE-4FA8-B1F8-9995D3B94760}" type="pres">
      <dgm:prSet presAssocID="{653D47D3-D4BD-4BF7-9553-828501D63315}" presName="connectorText" presStyleLbl="sibTrans1D1" presStyleIdx="0" presStyleCnt="8"/>
      <dgm:spPr/>
    </dgm:pt>
    <dgm:pt modelId="{92DC1BCA-7680-4D99-948F-E66929BB071F}" type="pres">
      <dgm:prSet presAssocID="{A018A0B2-2B09-48F7-890A-941BC04C513E}" presName="node" presStyleLbl="node1" presStyleIdx="1" presStyleCnt="9">
        <dgm:presLayoutVars>
          <dgm:bulletEnabled val="1"/>
        </dgm:presLayoutVars>
      </dgm:prSet>
      <dgm:spPr/>
    </dgm:pt>
    <dgm:pt modelId="{F5F02511-4E02-41D7-BE63-E72342B211DA}" type="pres">
      <dgm:prSet presAssocID="{0FAF9275-7492-41E7-998D-A4057F160B8C}" presName="sibTrans" presStyleLbl="sibTrans1D1" presStyleIdx="1" presStyleCnt="8"/>
      <dgm:spPr/>
    </dgm:pt>
    <dgm:pt modelId="{0F2B5931-AD01-44EE-AD63-1A1615D3DA19}" type="pres">
      <dgm:prSet presAssocID="{0FAF9275-7492-41E7-998D-A4057F160B8C}" presName="connectorText" presStyleLbl="sibTrans1D1" presStyleIdx="1" presStyleCnt="8"/>
      <dgm:spPr/>
    </dgm:pt>
    <dgm:pt modelId="{C83293B5-1D8A-4583-9E9F-0EF4C12F19FC}" type="pres">
      <dgm:prSet presAssocID="{D8A04966-7B98-4950-8407-07DA2AE7BDB0}" presName="node" presStyleLbl="node1" presStyleIdx="2" presStyleCnt="9">
        <dgm:presLayoutVars>
          <dgm:bulletEnabled val="1"/>
        </dgm:presLayoutVars>
      </dgm:prSet>
      <dgm:spPr/>
    </dgm:pt>
    <dgm:pt modelId="{B79D63AA-7770-4E0E-842B-A366CA757719}" type="pres">
      <dgm:prSet presAssocID="{486EC361-2D96-4691-A65D-F98CC16CC8B1}" presName="sibTrans" presStyleLbl="sibTrans1D1" presStyleIdx="2" presStyleCnt="8"/>
      <dgm:spPr/>
    </dgm:pt>
    <dgm:pt modelId="{9A84AD12-77A0-44FC-ABC2-81B629EB3F42}" type="pres">
      <dgm:prSet presAssocID="{486EC361-2D96-4691-A65D-F98CC16CC8B1}" presName="connectorText" presStyleLbl="sibTrans1D1" presStyleIdx="2" presStyleCnt="8"/>
      <dgm:spPr/>
    </dgm:pt>
    <dgm:pt modelId="{3E33FDFB-7166-4ED2-AC73-EC10B4416FAF}" type="pres">
      <dgm:prSet presAssocID="{3388DE38-843B-46BC-8757-B114E0DDF1BB}" presName="node" presStyleLbl="node1" presStyleIdx="3" presStyleCnt="9">
        <dgm:presLayoutVars>
          <dgm:bulletEnabled val="1"/>
        </dgm:presLayoutVars>
      </dgm:prSet>
      <dgm:spPr/>
    </dgm:pt>
    <dgm:pt modelId="{BE33696F-4C16-4020-8346-622321BB9CE3}" type="pres">
      <dgm:prSet presAssocID="{D4A77761-CAF2-4D3F-948E-B4A477675D4F}" presName="sibTrans" presStyleLbl="sibTrans1D1" presStyleIdx="3" presStyleCnt="8"/>
      <dgm:spPr/>
    </dgm:pt>
    <dgm:pt modelId="{26AF566E-402C-43F7-8A5D-54961E263862}" type="pres">
      <dgm:prSet presAssocID="{D4A77761-CAF2-4D3F-948E-B4A477675D4F}" presName="connectorText" presStyleLbl="sibTrans1D1" presStyleIdx="3" presStyleCnt="8"/>
      <dgm:spPr/>
    </dgm:pt>
    <dgm:pt modelId="{DB806712-EB64-4AF3-840E-93B31C3D1DF9}" type="pres">
      <dgm:prSet presAssocID="{AC61A0B4-2ABE-46AF-A996-F1EEC391A411}" presName="node" presStyleLbl="node1" presStyleIdx="4" presStyleCnt="9">
        <dgm:presLayoutVars>
          <dgm:bulletEnabled val="1"/>
        </dgm:presLayoutVars>
      </dgm:prSet>
      <dgm:spPr/>
    </dgm:pt>
    <dgm:pt modelId="{B789A916-C30B-460D-9E58-5343A18A0403}" type="pres">
      <dgm:prSet presAssocID="{70155010-5946-4A17-8A54-F1C7807569AF}" presName="sibTrans" presStyleLbl="sibTrans1D1" presStyleIdx="4" presStyleCnt="8"/>
      <dgm:spPr/>
    </dgm:pt>
    <dgm:pt modelId="{490525AE-3C29-4BA5-8F90-64714885D66C}" type="pres">
      <dgm:prSet presAssocID="{70155010-5946-4A17-8A54-F1C7807569AF}" presName="connectorText" presStyleLbl="sibTrans1D1" presStyleIdx="4" presStyleCnt="8"/>
      <dgm:spPr/>
    </dgm:pt>
    <dgm:pt modelId="{5E80534A-F5ED-49C7-9EAD-3DC53D248E75}" type="pres">
      <dgm:prSet presAssocID="{30C34FAD-5D08-409A-A92B-107747DA4316}" presName="node" presStyleLbl="node1" presStyleIdx="5" presStyleCnt="9">
        <dgm:presLayoutVars>
          <dgm:bulletEnabled val="1"/>
        </dgm:presLayoutVars>
      </dgm:prSet>
      <dgm:spPr/>
    </dgm:pt>
    <dgm:pt modelId="{48379610-8454-429C-A41A-6A805FDD136C}" type="pres">
      <dgm:prSet presAssocID="{095D4269-93DA-41C9-8DFD-0C5D0C9F42E7}" presName="sibTrans" presStyleLbl="sibTrans1D1" presStyleIdx="5" presStyleCnt="8"/>
      <dgm:spPr/>
    </dgm:pt>
    <dgm:pt modelId="{E7331338-0E92-42FE-8211-700A3FC87552}" type="pres">
      <dgm:prSet presAssocID="{095D4269-93DA-41C9-8DFD-0C5D0C9F42E7}" presName="connectorText" presStyleLbl="sibTrans1D1" presStyleIdx="5" presStyleCnt="8"/>
      <dgm:spPr/>
    </dgm:pt>
    <dgm:pt modelId="{EC86FA0F-C83E-47A3-9D40-579FEFC05DDE}" type="pres">
      <dgm:prSet presAssocID="{D3E6DEED-45CD-4FBF-9DCD-FED7D4977B0A}" presName="node" presStyleLbl="node1" presStyleIdx="6" presStyleCnt="9">
        <dgm:presLayoutVars>
          <dgm:bulletEnabled val="1"/>
        </dgm:presLayoutVars>
      </dgm:prSet>
      <dgm:spPr/>
    </dgm:pt>
    <dgm:pt modelId="{C08140DC-6E20-4442-926B-C5955517CBA9}" type="pres">
      <dgm:prSet presAssocID="{E3BE2DC2-342D-49D0-B048-E4D40BE9D01F}" presName="sibTrans" presStyleLbl="sibTrans1D1" presStyleIdx="6" presStyleCnt="8"/>
      <dgm:spPr/>
    </dgm:pt>
    <dgm:pt modelId="{E66CB04A-31B8-4383-BBF6-48BAE27529D6}" type="pres">
      <dgm:prSet presAssocID="{E3BE2DC2-342D-49D0-B048-E4D40BE9D01F}" presName="connectorText" presStyleLbl="sibTrans1D1" presStyleIdx="6" presStyleCnt="8"/>
      <dgm:spPr/>
    </dgm:pt>
    <dgm:pt modelId="{07E48027-7341-4B74-A54D-FC0CB526F1BD}" type="pres">
      <dgm:prSet presAssocID="{7C764176-FB8C-4C68-9C92-B28D885D3CE2}" presName="node" presStyleLbl="node1" presStyleIdx="7" presStyleCnt="9">
        <dgm:presLayoutVars>
          <dgm:bulletEnabled val="1"/>
        </dgm:presLayoutVars>
      </dgm:prSet>
      <dgm:spPr/>
    </dgm:pt>
    <dgm:pt modelId="{A1C7C03A-69DE-46E5-BE34-576DE2B00710}" type="pres">
      <dgm:prSet presAssocID="{FB959A03-F8BC-43BB-95AA-BEEB5E0715D0}" presName="sibTrans" presStyleLbl="sibTrans1D1" presStyleIdx="7" presStyleCnt="8"/>
      <dgm:spPr/>
    </dgm:pt>
    <dgm:pt modelId="{88DF2495-D644-4B35-8F47-51CB008BE275}" type="pres">
      <dgm:prSet presAssocID="{FB959A03-F8BC-43BB-95AA-BEEB5E0715D0}" presName="connectorText" presStyleLbl="sibTrans1D1" presStyleIdx="7" presStyleCnt="8"/>
      <dgm:spPr/>
    </dgm:pt>
    <dgm:pt modelId="{AD1F00F4-E8F5-478E-AF55-4C1232DAA4F7}" type="pres">
      <dgm:prSet presAssocID="{3136B571-FD87-4636-BA42-D500700CD715}" presName="node" presStyleLbl="node1" presStyleIdx="8" presStyleCnt="9">
        <dgm:presLayoutVars>
          <dgm:bulletEnabled val="1"/>
        </dgm:presLayoutVars>
      </dgm:prSet>
      <dgm:spPr/>
    </dgm:pt>
  </dgm:ptLst>
  <dgm:cxnLst>
    <dgm:cxn modelId="{0DC2D901-AD60-4656-8477-CFDF71B92CF3}" type="presOf" srcId="{653D47D3-D4BD-4BF7-9553-828501D63315}" destId="{22C5B6CD-CAAE-4FA8-B1F8-9995D3B94760}" srcOrd="1" destOrd="0" presId="urn:microsoft.com/office/officeart/2016/7/layout/RepeatingBendingProcessNew"/>
    <dgm:cxn modelId="{3CC6970C-D5DE-4424-9848-5B165312BB2A}" type="presOf" srcId="{095D4269-93DA-41C9-8DFD-0C5D0C9F42E7}" destId="{48379610-8454-429C-A41A-6A805FDD136C}" srcOrd="0" destOrd="0" presId="urn:microsoft.com/office/officeart/2016/7/layout/RepeatingBendingProcessNew"/>
    <dgm:cxn modelId="{E2536B0D-0CAA-483F-A847-1A76ED1CFAE0}" type="presOf" srcId="{486EC361-2D96-4691-A65D-F98CC16CC8B1}" destId="{B79D63AA-7770-4E0E-842B-A366CA757719}" srcOrd="0" destOrd="0" presId="urn:microsoft.com/office/officeart/2016/7/layout/RepeatingBendingProcessNew"/>
    <dgm:cxn modelId="{E6CC8910-96CF-4E02-85B3-343785F107BB}" type="presOf" srcId="{AC61A0B4-2ABE-46AF-A996-F1EEC391A411}" destId="{DB806712-EB64-4AF3-840E-93B31C3D1DF9}" srcOrd="0" destOrd="0" presId="urn:microsoft.com/office/officeart/2016/7/layout/RepeatingBendingProcessNew"/>
    <dgm:cxn modelId="{861C7E11-F2BA-423F-8C7C-56AA363FE1C1}" type="presOf" srcId="{E3BE2DC2-342D-49D0-B048-E4D40BE9D01F}" destId="{E66CB04A-31B8-4383-BBF6-48BAE27529D6}" srcOrd="1" destOrd="0" presId="urn:microsoft.com/office/officeart/2016/7/layout/RepeatingBendingProcessNew"/>
    <dgm:cxn modelId="{9D60E916-D5EA-4E06-BA8E-41F21920F1E4}" type="presOf" srcId="{653D47D3-D4BD-4BF7-9553-828501D63315}" destId="{B5743530-FF7F-4997-AA46-BFD216A5341B}" srcOrd="0" destOrd="0" presId="urn:microsoft.com/office/officeart/2016/7/layout/RepeatingBendingProcessNew"/>
    <dgm:cxn modelId="{C3CB7717-D460-4BCB-AA38-3431CDF57D86}" type="presOf" srcId="{FB959A03-F8BC-43BB-95AA-BEEB5E0715D0}" destId="{88DF2495-D644-4B35-8F47-51CB008BE275}" srcOrd="1" destOrd="0" presId="urn:microsoft.com/office/officeart/2016/7/layout/RepeatingBendingProcessNew"/>
    <dgm:cxn modelId="{52B2AA1B-659F-4D2E-9EB2-17DF061A605C}" type="presOf" srcId="{0FAF9275-7492-41E7-998D-A4057F160B8C}" destId="{0F2B5931-AD01-44EE-AD63-1A1615D3DA19}" srcOrd="1" destOrd="0" presId="urn:microsoft.com/office/officeart/2016/7/layout/RepeatingBendingProcessNew"/>
    <dgm:cxn modelId="{DF51BA1F-4ABF-4D37-B088-75EB57E0224E}" type="presOf" srcId="{D4A77761-CAF2-4D3F-948E-B4A477675D4F}" destId="{BE33696F-4C16-4020-8346-622321BB9CE3}" srcOrd="0" destOrd="0" presId="urn:microsoft.com/office/officeart/2016/7/layout/RepeatingBendingProcessNew"/>
    <dgm:cxn modelId="{EB12D81F-A9AC-47A7-A9F0-760D6D10322D}" srcId="{FFEC05D4-4464-4EA7-9CB7-5CBE600C29E1}" destId="{3388DE38-843B-46BC-8757-B114E0DDF1BB}" srcOrd="3" destOrd="0" parTransId="{C5F1CC69-0E29-4537-ABD1-543B00983E8B}" sibTransId="{D4A77761-CAF2-4D3F-948E-B4A477675D4F}"/>
    <dgm:cxn modelId="{B7E6E625-BAA4-41EA-854B-6D17FF3211BB}" type="presOf" srcId="{095D4269-93DA-41C9-8DFD-0C5D0C9F42E7}" destId="{E7331338-0E92-42FE-8211-700A3FC87552}" srcOrd="1" destOrd="0" presId="urn:microsoft.com/office/officeart/2016/7/layout/RepeatingBendingProcessNew"/>
    <dgm:cxn modelId="{20724B29-4917-4724-80EC-8807C40D800C}" type="presOf" srcId="{A018A0B2-2B09-48F7-890A-941BC04C513E}" destId="{92DC1BCA-7680-4D99-948F-E66929BB071F}" srcOrd="0" destOrd="0" presId="urn:microsoft.com/office/officeart/2016/7/layout/RepeatingBendingProcessNew"/>
    <dgm:cxn modelId="{6B82F429-B51F-4618-80AF-E64BD08CB80E}" type="presOf" srcId="{3F51F7AA-EBDE-41E1-BF73-EB646A33AF19}" destId="{BD29FEFB-EFA7-4229-A7E5-2C50B313E411}" srcOrd="0" destOrd="0" presId="urn:microsoft.com/office/officeart/2016/7/layout/RepeatingBendingProcessNew"/>
    <dgm:cxn modelId="{E8A22435-15F7-494A-990C-96E4C7E4651D}" srcId="{FFEC05D4-4464-4EA7-9CB7-5CBE600C29E1}" destId="{7C764176-FB8C-4C68-9C92-B28D885D3CE2}" srcOrd="7" destOrd="0" parTransId="{9AA1F656-AD7F-4B8F-9A59-857E99C0B493}" sibTransId="{FB959A03-F8BC-43BB-95AA-BEEB5E0715D0}"/>
    <dgm:cxn modelId="{5FE57B39-6C9F-41F8-B6F6-385FBE47FB09}" type="presOf" srcId="{D8A04966-7B98-4950-8407-07DA2AE7BDB0}" destId="{C83293B5-1D8A-4583-9E9F-0EF4C12F19FC}" srcOrd="0" destOrd="0" presId="urn:microsoft.com/office/officeart/2016/7/layout/RepeatingBendingProcessNew"/>
    <dgm:cxn modelId="{B8E7B466-E1E2-4DF8-9EBD-4F0D083E6D8A}" type="presOf" srcId="{7C764176-FB8C-4C68-9C92-B28D885D3CE2}" destId="{07E48027-7341-4B74-A54D-FC0CB526F1BD}" srcOrd="0" destOrd="0" presId="urn:microsoft.com/office/officeart/2016/7/layout/RepeatingBendingProcessNew"/>
    <dgm:cxn modelId="{7465BD6C-5C91-4AA2-BD2D-396F3501C65C}" type="presOf" srcId="{D4A77761-CAF2-4D3F-948E-B4A477675D4F}" destId="{26AF566E-402C-43F7-8A5D-54961E263862}" srcOrd="1" destOrd="0" presId="urn:microsoft.com/office/officeart/2016/7/layout/RepeatingBendingProcessNew"/>
    <dgm:cxn modelId="{519CA96F-BFFB-4582-9FBC-196135CBC7BE}" srcId="{FFEC05D4-4464-4EA7-9CB7-5CBE600C29E1}" destId="{A018A0B2-2B09-48F7-890A-941BC04C513E}" srcOrd="1" destOrd="0" parTransId="{435EF718-1ED0-4A07-B0D7-30D15A1DF700}" sibTransId="{0FAF9275-7492-41E7-998D-A4057F160B8C}"/>
    <dgm:cxn modelId="{2A5EB97E-ACF2-4EAA-878C-4FAFA2820841}" srcId="{FFEC05D4-4464-4EA7-9CB7-5CBE600C29E1}" destId="{D3E6DEED-45CD-4FBF-9DCD-FED7D4977B0A}" srcOrd="6" destOrd="0" parTransId="{6A955916-3492-4A80-8F38-3CBD19D27F2B}" sibTransId="{E3BE2DC2-342D-49D0-B048-E4D40BE9D01F}"/>
    <dgm:cxn modelId="{6044B781-3E4A-4DCF-90E8-526F5E802B41}" srcId="{FFEC05D4-4464-4EA7-9CB7-5CBE600C29E1}" destId="{30C34FAD-5D08-409A-A92B-107747DA4316}" srcOrd="5" destOrd="0" parTransId="{F6A7F36A-B07C-4A96-85E5-EF4F66EDC3CB}" sibTransId="{095D4269-93DA-41C9-8DFD-0C5D0C9F42E7}"/>
    <dgm:cxn modelId="{1BDC6882-BCAF-47B1-AE5A-4421F74FA14A}" type="presOf" srcId="{0FAF9275-7492-41E7-998D-A4057F160B8C}" destId="{F5F02511-4E02-41D7-BE63-E72342B211DA}" srcOrd="0" destOrd="0" presId="urn:microsoft.com/office/officeart/2016/7/layout/RepeatingBendingProcessNew"/>
    <dgm:cxn modelId="{EC21EE8D-2619-4435-9BF7-EE45DF57BBAE}" type="presOf" srcId="{70155010-5946-4A17-8A54-F1C7807569AF}" destId="{B789A916-C30B-460D-9E58-5343A18A0403}" srcOrd="0" destOrd="0" presId="urn:microsoft.com/office/officeart/2016/7/layout/RepeatingBendingProcessNew"/>
    <dgm:cxn modelId="{557AD392-AFB3-461F-931B-AE88C2AAE100}" type="presOf" srcId="{70155010-5946-4A17-8A54-F1C7807569AF}" destId="{490525AE-3C29-4BA5-8F90-64714885D66C}" srcOrd="1" destOrd="0" presId="urn:microsoft.com/office/officeart/2016/7/layout/RepeatingBendingProcessNew"/>
    <dgm:cxn modelId="{30E9DD9A-F57D-41AC-B605-46C04BCBEC94}" type="presOf" srcId="{3136B571-FD87-4636-BA42-D500700CD715}" destId="{AD1F00F4-E8F5-478E-AF55-4C1232DAA4F7}" srcOrd="0" destOrd="0" presId="urn:microsoft.com/office/officeart/2016/7/layout/RepeatingBendingProcessNew"/>
    <dgm:cxn modelId="{C96AF99B-D24C-4312-9F3D-591C9065CDB8}" type="presOf" srcId="{E3BE2DC2-342D-49D0-B048-E4D40BE9D01F}" destId="{C08140DC-6E20-4442-926B-C5955517CBA9}" srcOrd="0" destOrd="0" presId="urn:microsoft.com/office/officeart/2016/7/layout/RepeatingBendingProcessNew"/>
    <dgm:cxn modelId="{352580A9-1561-41C0-895B-D3EF523F1425}" type="presOf" srcId="{D3E6DEED-45CD-4FBF-9DCD-FED7D4977B0A}" destId="{EC86FA0F-C83E-47A3-9D40-579FEFC05DDE}" srcOrd="0" destOrd="0" presId="urn:microsoft.com/office/officeart/2016/7/layout/RepeatingBendingProcessNew"/>
    <dgm:cxn modelId="{6FA4F5AD-B447-4E90-AB5E-5F1492FAB5B3}" type="presOf" srcId="{30C34FAD-5D08-409A-A92B-107747DA4316}" destId="{5E80534A-F5ED-49C7-9EAD-3DC53D248E75}" srcOrd="0" destOrd="0" presId="urn:microsoft.com/office/officeart/2016/7/layout/RepeatingBendingProcessNew"/>
    <dgm:cxn modelId="{C2134DB0-FD92-44CC-B4BC-311658B2C398}" srcId="{FFEC05D4-4464-4EA7-9CB7-5CBE600C29E1}" destId="{3F51F7AA-EBDE-41E1-BF73-EB646A33AF19}" srcOrd="0" destOrd="0" parTransId="{3112F555-CB15-45EC-AA4F-E130EFEBE8CB}" sibTransId="{653D47D3-D4BD-4BF7-9553-828501D63315}"/>
    <dgm:cxn modelId="{130514B9-7DB2-4FEC-8310-4983363B4F22}" type="presOf" srcId="{FB959A03-F8BC-43BB-95AA-BEEB5E0715D0}" destId="{A1C7C03A-69DE-46E5-BE34-576DE2B00710}" srcOrd="0" destOrd="0" presId="urn:microsoft.com/office/officeart/2016/7/layout/RepeatingBendingProcessNew"/>
    <dgm:cxn modelId="{553B04D2-AF67-4EE6-BAA2-A9CF53380A4B}" type="presOf" srcId="{486EC361-2D96-4691-A65D-F98CC16CC8B1}" destId="{9A84AD12-77A0-44FC-ABC2-81B629EB3F42}" srcOrd="1" destOrd="0" presId="urn:microsoft.com/office/officeart/2016/7/layout/RepeatingBendingProcessNew"/>
    <dgm:cxn modelId="{4FD956D5-E2E2-45CA-87A6-06A324E0EA48}" srcId="{FFEC05D4-4464-4EA7-9CB7-5CBE600C29E1}" destId="{AC61A0B4-2ABE-46AF-A996-F1EEC391A411}" srcOrd="4" destOrd="0" parTransId="{4DC83C83-600C-4284-AB79-895F363558B4}" sibTransId="{70155010-5946-4A17-8A54-F1C7807569AF}"/>
    <dgm:cxn modelId="{B08640DE-4D30-4F3F-9DC9-063AAD3AE1B8}" type="presOf" srcId="{FFEC05D4-4464-4EA7-9CB7-5CBE600C29E1}" destId="{3128B2C8-5791-4B36-85A0-04B8AD49169B}" srcOrd="0" destOrd="0" presId="urn:microsoft.com/office/officeart/2016/7/layout/RepeatingBendingProcessNew"/>
    <dgm:cxn modelId="{A9F261EA-72C1-4EE0-B587-A6E5DEB79287}" srcId="{FFEC05D4-4464-4EA7-9CB7-5CBE600C29E1}" destId="{D8A04966-7B98-4950-8407-07DA2AE7BDB0}" srcOrd="2" destOrd="0" parTransId="{E8647ED7-6BA0-415D-8AE2-FE0375D87052}" sibTransId="{486EC361-2D96-4691-A65D-F98CC16CC8B1}"/>
    <dgm:cxn modelId="{F701D6EA-5136-40F8-9B6B-CE0C08AFAB11}" srcId="{FFEC05D4-4464-4EA7-9CB7-5CBE600C29E1}" destId="{3136B571-FD87-4636-BA42-D500700CD715}" srcOrd="8" destOrd="0" parTransId="{1BFA4EFB-EBFA-448E-9FB4-C0D893002366}" sibTransId="{29D0EC59-FB49-4E56-A2B8-E3C4C7DA40A1}"/>
    <dgm:cxn modelId="{DF566DF1-2A46-45F7-A1EA-1D4FD78B4C31}" type="presOf" srcId="{3388DE38-843B-46BC-8757-B114E0DDF1BB}" destId="{3E33FDFB-7166-4ED2-AC73-EC10B4416FAF}" srcOrd="0" destOrd="0" presId="urn:microsoft.com/office/officeart/2016/7/layout/RepeatingBendingProcessNew"/>
    <dgm:cxn modelId="{856FB494-ECDA-49F9-A3ED-444BD350C1BA}" type="presParOf" srcId="{3128B2C8-5791-4B36-85A0-04B8AD49169B}" destId="{BD29FEFB-EFA7-4229-A7E5-2C50B313E411}" srcOrd="0" destOrd="0" presId="urn:microsoft.com/office/officeart/2016/7/layout/RepeatingBendingProcessNew"/>
    <dgm:cxn modelId="{B75CB9CC-F851-452A-B3FE-85546F5EAC69}" type="presParOf" srcId="{3128B2C8-5791-4B36-85A0-04B8AD49169B}" destId="{B5743530-FF7F-4997-AA46-BFD216A5341B}" srcOrd="1" destOrd="0" presId="urn:microsoft.com/office/officeart/2016/7/layout/RepeatingBendingProcessNew"/>
    <dgm:cxn modelId="{DD220217-0EFA-4F66-B4C5-BF983968753F}" type="presParOf" srcId="{B5743530-FF7F-4997-AA46-BFD216A5341B}" destId="{22C5B6CD-CAAE-4FA8-B1F8-9995D3B94760}" srcOrd="0" destOrd="0" presId="urn:microsoft.com/office/officeart/2016/7/layout/RepeatingBendingProcessNew"/>
    <dgm:cxn modelId="{5D09634F-DE3D-44F6-906E-8A4B7C96CC41}" type="presParOf" srcId="{3128B2C8-5791-4B36-85A0-04B8AD49169B}" destId="{92DC1BCA-7680-4D99-948F-E66929BB071F}" srcOrd="2" destOrd="0" presId="urn:microsoft.com/office/officeart/2016/7/layout/RepeatingBendingProcessNew"/>
    <dgm:cxn modelId="{5CDCAC1D-2550-4AE1-94B7-7440B0A4BE03}" type="presParOf" srcId="{3128B2C8-5791-4B36-85A0-04B8AD49169B}" destId="{F5F02511-4E02-41D7-BE63-E72342B211DA}" srcOrd="3" destOrd="0" presId="urn:microsoft.com/office/officeart/2016/7/layout/RepeatingBendingProcessNew"/>
    <dgm:cxn modelId="{EA660107-D7E5-448E-908F-5B13E4D3D290}" type="presParOf" srcId="{F5F02511-4E02-41D7-BE63-E72342B211DA}" destId="{0F2B5931-AD01-44EE-AD63-1A1615D3DA19}" srcOrd="0" destOrd="0" presId="urn:microsoft.com/office/officeart/2016/7/layout/RepeatingBendingProcessNew"/>
    <dgm:cxn modelId="{6B518C8A-523D-4E87-86DF-87B4E7DE260E}" type="presParOf" srcId="{3128B2C8-5791-4B36-85A0-04B8AD49169B}" destId="{C83293B5-1D8A-4583-9E9F-0EF4C12F19FC}" srcOrd="4" destOrd="0" presId="urn:microsoft.com/office/officeart/2016/7/layout/RepeatingBendingProcessNew"/>
    <dgm:cxn modelId="{8C3EC83A-05A7-428D-82A3-DF55D324F197}" type="presParOf" srcId="{3128B2C8-5791-4B36-85A0-04B8AD49169B}" destId="{B79D63AA-7770-4E0E-842B-A366CA757719}" srcOrd="5" destOrd="0" presId="urn:microsoft.com/office/officeart/2016/7/layout/RepeatingBendingProcessNew"/>
    <dgm:cxn modelId="{7120B74B-E1B3-4338-B429-6386DD1C60F8}" type="presParOf" srcId="{B79D63AA-7770-4E0E-842B-A366CA757719}" destId="{9A84AD12-77A0-44FC-ABC2-81B629EB3F42}" srcOrd="0" destOrd="0" presId="urn:microsoft.com/office/officeart/2016/7/layout/RepeatingBendingProcessNew"/>
    <dgm:cxn modelId="{F8B02D3A-7017-470D-9416-8DD632CF71B6}" type="presParOf" srcId="{3128B2C8-5791-4B36-85A0-04B8AD49169B}" destId="{3E33FDFB-7166-4ED2-AC73-EC10B4416FAF}" srcOrd="6" destOrd="0" presId="urn:microsoft.com/office/officeart/2016/7/layout/RepeatingBendingProcessNew"/>
    <dgm:cxn modelId="{9840C0F4-916B-41DD-A262-827562521993}" type="presParOf" srcId="{3128B2C8-5791-4B36-85A0-04B8AD49169B}" destId="{BE33696F-4C16-4020-8346-622321BB9CE3}" srcOrd="7" destOrd="0" presId="urn:microsoft.com/office/officeart/2016/7/layout/RepeatingBendingProcessNew"/>
    <dgm:cxn modelId="{56D5B7E9-88F9-4AC7-84FE-7FF482094F15}" type="presParOf" srcId="{BE33696F-4C16-4020-8346-622321BB9CE3}" destId="{26AF566E-402C-43F7-8A5D-54961E263862}" srcOrd="0" destOrd="0" presId="urn:microsoft.com/office/officeart/2016/7/layout/RepeatingBendingProcessNew"/>
    <dgm:cxn modelId="{A6BFA67E-EA19-44C1-8D3E-79607DCAF83D}" type="presParOf" srcId="{3128B2C8-5791-4B36-85A0-04B8AD49169B}" destId="{DB806712-EB64-4AF3-840E-93B31C3D1DF9}" srcOrd="8" destOrd="0" presId="urn:microsoft.com/office/officeart/2016/7/layout/RepeatingBendingProcessNew"/>
    <dgm:cxn modelId="{7FDDC580-90E7-4ECA-98E4-3BD68C48C156}" type="presParOf" srcId="{3128B2C8-5791-4B36-85A0-04B8AD49169B}" destId="{B789A916-C30B-460D-9E58-5343A18A0403}" srcOrd="9" destOrd="0" presId="urn:microsoft.com/office/officeart/2016/7/layout/RepeatingBendingProcessNew"/>
    <dgm:cxn modelId="{565AD878-9B50-4165-8B02-945A845FAA84}" type="presParOf" srcId="{B789A916-C30B-460D-9E58-5343A18A0403}" destId="{490525AE-3C29-4BA5-8F90-64714885D66C}" srcOrd="0" destOrd="0" presId="urn:microsoft.com/office/officeart/2016/7/layout/RepeatingBendingProcessNew"/>
    <dgm:cxn modelId="{BAE0EAA1-BB9B-4D58-8E31-07053CFA24EC}" type="presParOf" srcId="{3128B2C8-5791-4B36-85A0-04B8AD49169B}" destId="{5E80534A-F5ED-49C7-9EAD-3DC53D248E75}" srcOrd="10" destOrd="0" presId="urn:microsoft.com/office/officeart/2016/7/layout/RepeatingBendingProcessNew"/>
    <dgm:cxn modelId="{7C3EEACF-EAD6-4BE7-92E2-4D2E9111B390}" type="presParOf" srcId="{3128B2C8-5791-4B36-85A0-04B8AD49169B}" destId="{48379610-8454-429C-A41A-6A805FDD136C}" srcOrd="11" destOrd="0" presId="urn:microsoft.com/office/officeart/2016/7/layout/RepeatingBendingProcessNew"/>
    <dgm:cxn modelId="{0DE7BD4B-14AA-4D3D-A2AD-D322845FF3EC}" type="presParOf" srcId="{48379610-8454-429C-A41A-6A805FDD136C}" destId="{E7331338-0E92-42FE-8211-700A3FC87552}" srcOrd="0" destOrd="0" presId="urn:microsoft.com/office/officeart/2016/7/layout/RepeatingBendingProcessNew"/>
    <dgm:cxn modelId="{C2E49388-6F14-4530-B2A0-84488DF81902}" type="presParOf" srcId="{3128B2C8-5791-4B36-85A0-04B8AD49169B}" destId="{EC86FA0F-C83E-47A3-9D40-579FEFC05DDE}" srcOrd="12" destOrd="0" presId="urn:microsoft.com/office/officeart/2016/7/layout/RepeatingBendingProcessNew"/>
    <dgm:cxn modelId="{1785EA02-0049-4623-B0A0-5B4B9CC44600}" type="presParOf" srcId="{3128B2C8-5791-4B36-85A0-04B8AD49169B}" destId="{C08140DC-6E20-4442-926B-C5955517CBA9}" srcOrd="13" destOrd="0" presId="urn:microsoft.com/office/officeart/2016/7/layout/RepeatingBendingProcessNew"/>
    <dgm:cxn modelId="{B4D861C7-B726-485A-B9A7-2687356AF677}" type="presParOf" srcId="{C08140DC-6E20-4442-926B-C5955517CBA9}" destId="{E66CB04A-31B8-4383-BBF6-48BAE27529D6}" srcOrd="0" destOrd="0" presId="urn:microsoft.com/office/officeart/2016/7/layout/RepeatingBendingProcessNew"/>
    <dgm:cxn modelId="{F30305D3-58E0-49D0-AD27-4415D029878F}" type="presParOf" srcId="{3128B2C8-5791-4B36-85A0-04B8AD49169B}" destId="{07E48027-7341-4B74-A54D-FC0CB526F1BD}" srcOrd="14" destOrd="0" presId="urn:microsoft.com/office/officeart/2016/7/layout/RepeatingBendingProcessNew"/>
    <dgm:cxn modelId="{528EFB07-D3D2-42AA-A41C-6FD3985B43CA}" type="presParOf" srcId="{3128B2C8-5791-4B36-85A0-04B8AD49169B}" destId="{A1C7C03A-69DE-46E5-BE34-576DE2B00710}" srcOrd="15" destOrd="0" presId="urn:microsoft.com/office/officeart/2016/7/layout/RepeatingBendingProcessNew"/>
    <dgm:cxn modelId="{3A1EC0F9-AF28-47D1-BB6D-861E5BB7BDFE}" type="presParOf" srcId="{A1C7C03A-69DE-46E5-BE34-576DE2B00710}" destId="{88DF2495-D644-4B35-8F47-51CB008BE275}" srcOrd="0" destOrd="0" presId="urn:microsoft.com/office/officeart/2016/7/layout/RepeatingBendingProcessNew"/>
    <dgm:cxn modelId="{B0036163-2ADC-40D9-8D78-89EF4EDC6A75}" type="presParOf" srcId="{3128B2C8-5791-4B36-85A0-04B8AD49169B}" destId="{AD1F00F4-E8F5-478E-AF55-4C1232DAA4F7}" srcOrd="1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5FE209F-2945-4B32-A3AA-854147743083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45C2A7B-90CF-4C9D-A96B-FDC98B8F68AD}">
      <dgm:prSet/>
      <dgm:spPr/>
      <dgm:t>
        <a:bodyPr/>
        <a:lstStyle/>
        <a:p>
          <a:r>
            <a:rPr lang="en-GB"/>
            <a:t>A 16-bit Virtual Machine that executes MINT as it’s native assembly code.</a:t>
          </a:r>
          <a:endParaRPr lang="en-US"/>
        </a:p>
      </dgm:t>
    </dgm:pt>
    <dgm:pt modelId="{9FC37926-92A5-4945-9121-5F0CB7EF9DBA}" type="parTrans" cxnId="{638850F3-649C-4256-AF8C-509BD573B799}">
      <dgm:prSet/>
      <dgm:spPr/>
      <dgm:t>
        <a:bodyPr/>
        <a:lstStyle/>
        <a:p>
          <a:endParaRPr lang="en-US"/>
        </a:p>
      </dgm:t>
    </dgm:pt>
    <dgm:pt modelId="{DC7D96D6-0553-4C48-B033-D1C289C40AD0}" type="sibTrans" cxnId="{638850F3-649C-4256-AF8C-509BD573B799}">
      <dgm:prSet/>
      <dgm:spPr/>
      <dgm:t>
        <a:bodyPr/>
        <a:lstStyle/>
        <a:p>
          <a:endParaRPr lang="en-US"/>
        </a:p>
      </dgm:t>
    </dgm:pt>
    <dgm:pt modelId="{583FDEE8-A75A-429F-8C5D-67ACFDD4D601}">
      <dgm:prSet/>
      <dgm:spPr/>
      <dgm:t>
        <a:bodyPr/>
        <a:lstStyle/>
        <a:p>
          <a:r>
            <a:rPr lang="en-GB" dirty="0"/>
            <a:t>Based on James Bowman’s  J1 Forth CPU with modified ISA, and the Ferranti F100-L , an early UK, 16-bit microprocessor from 1976.</a:t>
          </a:r>
          <a:endParaRPr lang="en-US" dirty="0"/>
        </a:p>
      </dgm:t>
    </dgm:pt>
    <dgm:pt modelId="{B9E620D7-0099-41E5-B56D-44E646B80B2C}" type="parTrans" cxnId="{5DDB8546-63C9-4C42-B275-B625E47AFC2D}">
      <dgm:prSet/>
      <dgm:spPr/>
      <dgm:t>
        <a:bodyPr/>
        <a:lstStyle/>
        <a:p>
          <a:endParaRPr lang="en-US"/>
        </a:p>
      </dgm:t>
    </dgm:pt>
    <dgm:pt modelId="{C1DA4A59-60DA-4E8B-9CD7-8EB9B4F83901}" type="sibTrans" cxnId="{5DDB8546-63C9-4C42-B275-B625E47AFC2D}">
      <dgm:prSet/>
      <dgm:spPr/>
      <dgm:t>
        <a:bodyPr/>
        <a:lstStyle/>
        <a:p>
          <a:endParaRPr lang="en-US"/>
        </a:p>
      </dgm:t>
    </dgm:pt>
    <dgm:pt modelId="{64549230-1D03-4A95-9A19-4AC78516FAB2}">
      <dgm:prSet/>
      <dgm:spPr/>
      <dgm:t>
        <a:bodyPr/>
        <a:lstStyle/>
        <a:p>
          <a:r>
            <a:rPr lang="en-GB"/>
            <a:t>MINT instructions based on C.H. Ting’s  eForth  primitives.</a:t>
          </a:r>
          <a:endParaRPr lang="en-US"/>
        </a:p>
      </dgm:t>
    </dgm:pt>
    <dgm:pt modelId="{6594F280-E72D-4F5F-A87C-E28D43F1D888}" type="parTrans" cxnId="{3FD6A58C-D21C-4BB3-9F86-BF9526D70602}">
      <dgm:prSet/>
      <dgm:spPr/>
      <dgm:t>
        <a:bodyPr/>
        <a:lstStyle/>
        <a:p>
          <a:endParaRPr lang="en-US"/>
        </a:p>
      </dgm:t>
    </dgm:pt>
    <dgm:pt modelId="{2A36711B-81A1-4B5E-98A8-C0A4E230A919}" type="sibTrans" cxnId="{3FD6A58C-D21C-4BB3-9F86-BF9526D70602}">
      <dgm:prSet/>
      <dgm:spPr/>
      <dgm:t>
        <a:bodyPr/>
        <a:lstStyle/>
        <a:p>
          <a:endParaRPr lang="en-US"/>
        </a:p>
      </dgm:t>
    </dgm:pt>
    <dgm:pt modelId="{439439B7-B15F-45EB-86F0-2E900F927EB6}">
      <dgm:prSet/>
      <dgm:spPr/>
      <dgm:t>
        <a:bodyPr/>
        <a:lstStyle/>
        <a:p>
          <a:r>
            <a:rPr lang="en-GB"/>
            <a:t>Simulated in about 100 lines of  C++  using Arduino IDE, for accessibility.</a:t>
          </a:r>
          <a:endParaRPr lang="en-US"/>
        </a:p>
      </dgm:t>
    </dgm:pt>
    <dgm:pt modelId="{CDF1F26A-06BB-4580-B1A5-A1D264FDC32E}" type="parTrans" cxnId="{DE697F3E-468A-45EC-807A-F00B4F0238DF}">
      <dgm:prSet/>
      <dgm:spPr/>
      <dgm:t>
        <a:bodyPr/>
        <a:lstStyle/>
        <a:p>
          <a:endParaRPr lang="en-US"/>
        </a:p>
      </dgm:t>
    </dgm:pt>
    <dgm:pt modelId="{D732C4D9-067A-49DF-88A6-40FE546CCEA9}" type="sibTrans" cxnId="{DE697F3E-468A-45EC-807A-F00B4F0238DF}">
      <dgm:prSet/>
      <dgm:spPr/>
      <dgm:t>
        <a:bodyPr/>
        <a:lstStyle/>
        <a:p>
          <a:endParaRPr lang="en-US"/>
        </a:p>
      </dgm:t>
    </dgm:pt>
    <dgm:pt modelId="{4934B6E6-4B8F-483C-8ABA-D9F54CAF6F97}">
      <dgm:prSet/>
      <dgm:spPr/>
      <dgm:t>
        <a:bodyPr/>
        <a:lstStyle/>
        <a:p>
          <a:r>
            <a:rPr lang="en-GB"/>
            <a:t>Intended for implementation in 74xx logic or as a small soft core in FPGA.</a:t>
          </a:r>
          <a:endParaRPr lang="en-US"/>
        </a:p>
      </dgm:t>
    </dgm:pt>
    <dgm:pt modelId="{0E99E3A8-01D4-4023-8F7A-2C1A43DD9DC6}" type="parTrans" cxnId="{3FC8FD27-8948-4EAD-87BA-8FAF82CA0E99}">
      <dgm:prSet/>
      <dgm:spPr/>
      <dgm:t>
        <a:bodyPr/>
        <a:lstStyle/>
        <a:p>
          <a:endParaRPr lang="en-US"/>
        </a:p>
      </dgm:t>
    </dgm:pt>
    <dgm:pt modelId="{9E6A31C0-45ED-4586-9945-EB812CF2ED26}" type="sibTrans" cxnId="{3FC8FD27-8948-4EAD-87BA-8FAF82CA0E99}">
      <dgm:prSet/>
      <dgm:spPr/>
      <dgm:t>
        <a:bodyPr/>
        <a:lstStyle/>
        <a:p>
          <a:endParaRPr lang="en-US"/>
        </a:p>
      </dgm:t>
    </dgm:pt>
    <dgm:pt modelId="{604C254E-C1ED-4991-A293-15568C5937A4}">
      <dgm:prSet/>
      <dgm:spPr/>
      <dgm:t>
        <a:bodyPr/>
        <a:lstStyle/>
        <a:p>
          <a:r>
            <a:rPr lang="en-GB"/>
            <a:t>Using bit-serial architecture, it could be implemented in as few as 1000 gates and used as a smart SPI controller and other serial applications .</a:t>
          </a:r>
          <a:endParaRPr lang="en-US"/>
        </a:p>
      </dgm:t>
    </dgm:pt>
    <dgm:pt modelId="{4388385B-B25D-4552-9098-8A3275E6ACE7}" type="parTrans" cxnId="{7B7DD016-0768-4AB1-9F1E-415D3F83F818}">
      <dgm:prSet/>
      <dgm:spPr/>
      <dgm:t>
        <a:bodyPr/>
        <a:lstStyle/>
        <a:p>
          <a:endParaRPr lang="en-US"/>
        </a:p>
      </dgm:t>
    </dgm:pt>
    <dgm:pt modelId="{E2DDB457-8895-400E-8AA2-54B5F5100252}" type="sibTrans" cxnId="{7B7DD016-0768-4AB1-9F1E-415D3F83F818}">
      <dgm:prSet/>
      <dgm:spPr/>
      <dgm:t>
        <a:bodyPr/>
        <a:lstStyle/>
        <a:p>
          <a:endParaRPr lang="en-US"/>
        </a:p>
      </dgm:t>
    </dgm:pt>
    <dgm:pt modelId="{57102A1D-1EE3-4F4A-A364-3CDC69A32503}" type="pres">
      <dgm:prSet presAssocID="{F5FE209F-2945-4B32-A3AA-854147743083}" presName="Name0" presStyleCnt="0">
        <dgm:presLayoutVars>
          <dgm:dir/>
          <dgm:animLvl val="lvl"/>
          <dgm:resizeHandles val="exact"/>
        </dgm:presLayoutVars>
      </dgm:prSet>
      <dgm:spPr/>
    </dgm:pt>
    <dgm:pt modelId="{701882AA-78F9-41BF-9F9C-2A7F1892894A}" type="pres">
      <dgm:prSet presAssocID="{045C2A7B-90CF-4C9D-A96B-FDC98B8F68AD}" presName="linNode" presStyleCnt="0"/>
      <dgm:spPr/>
    </dgm:pt>
    <dgm:pt modelId="{4A1D3686-D924-4CD4-84FF-E62F3607B493}" type="pres">
      <dgm:prSet presAssocID="{045C2A7B-90CF-4C9D-A96B-FDC98B8F68A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B57F05C7-8E32-4554-B0EA-F9D33E349DB9}" type="pres">
      <dgm:prSet presAssocID="{DC7D96D6-0553-4C48-B033-D1C289C40AD0}" presName="sp" presStyleCnt="0"/>
      <dgm:spPr/>
    </dgm:pt>
    <dgm:pt modelId="{E6660295-3969-4979-8A2F-E8BBBD621DE2}" type="pres">
      <dgm:prSet presAssocID="{583FDEE8-A75A-429F-8C5D-67ACFDD4D601}" presName="linNode" presStyleCnt="0"/>
      <dgm:spPr/>
    </dgm:pt>
    <dgm:pt modelId="{56053D24-3E1C-4895-9E49-E10355FE851F}" type="pres">
      <dgm:prSet presAssocID="{583FDEE8-A75A-429F-8C5D-67ACFDD4D601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787C81DC-A92E-43C2-8541-7FF2EC071E78}" type="pres">
      <dgm:prSet presAssocID="{C1DA4A59-60DA-4E8B-9CD7-8EB9B4F83901}" presName="sp" presStyleCnt="0"/>
      <dgm:spPr/>
    </dgm:pt>
    <dgm:pt modelId="{9F7B9AB3-836C-4DAC-A42B-7FA8D085FA0D}" type="pres">
      <dgm:prSet presAssocID="{64549230-1D03-4A95-9A19-4AC78516FAB2}" presName="linNode" presStyleCnt="0"/>
      <dgm:spPr/>
    </dgm:pt>
    <dgm:pt modelId="{AD7B3573-3426-4BFA-9070-280E68670B39}" type="pres">
      <dgm:prSet presAssocID="{64549230-1D03-4A95-9A19-4AC78516FAB2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0FA1AEC2-65AA-429E-9405-67F330FDC05C}" type="pres">
      <dgm:prSet presAssocID="{2A36711B-81A1-4B5E-98A8-C0A4E230A919}" presName="sp" presStyleCnt="0"/>
      <dgm:spPr/>
    </dgm:pt>
    <dgm:pt modelId="{9FB77442-B109-4C7E-A0F9-0B5D6D318DF4}" type="pres">
      <dgm:prSet presAssocID="{439439B7-B15F-45EB-86F0-2E900F927EB6}" presName="linNode" presStyleCnt="0"/>
      <dgm:spPr/>
    </dgm:pt>
    <dgm:pt modelId="{33A4E242-99A7-4075-B6D4-BEA2C27CA33B}" type="pres">
      <dgm:prSet presAssocID="{439439B7-B15F-45EB-86F0-2E900F927EB6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35AD4BB-878C-48D8-B05A-B8668E93C2AB}" type="pres">
      <dgm:prSet presAssocID="{D732C4D9-067A-49DF-88A6-40FE546CCEA9}" presName="sp" presStyleCnt="0"/>
      <dgm:spPr/>
    </dgm:pt>
    <dgm:pt modelId="{25E6BBBB-6E4B-441F-9B70-A316A46F7142}" type="pres">
      <dgm:prSet presAssocID="{4934B6E6-4B8F-483C-8ABA-D9F54CAF6F97}" presName="linNode" presStyleCnt="0"/>
      <dgm:spPr/>
    </dgm:pt>
    <dgm:pt modelId="{D60E3165-0C55-4151-8B58-6C3459FE88B9}" type="pres">
      <dgm:prSet presAssocID="{4934B6E6-4B8F-483C-8ABA-D9F54CAF6F97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A8F3A915-F185-46A5-882B-1A85AB13CCDA}" type="pres">
      <dgm:prSet presAssocID="{9E6A31C0-45ED-4586-9945-EB812CF2ED26}" presName="sp" presStyleCnt="0"/>
      <dgm:spPr/>
    </dgm:pt>
    <dgm:pt modelId="{460BABA8-C9D3-430A-9BDB-02F5F450C20A}" type="pres">
      <dgm:prSet presAssocID="{604C254E-C1ED-4991-A293-15568C5937A4}" presName="linNode" presStyleCnt="0"/>
      <dgm:spPr/>
    </dgm:pt>
    <dgm:pt modelId="{F9D322D6-E53D-423F-8CDD-CD901830385C}" type="pres">
      <dgm:prSet presAssocID="{604C254E-C1ED-4991-A293-15568C5937A4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3CB5D608-9AC9-4751-93F3-07BDE375C4DD}" type="presOf" srcId="{64549230-1D03-4A95-9A19-4AC78516FAB2}" destId="{AD7B3573-3426-4BFA-9070-280E68670B39}" srcOrd="0" destOrd="0" presId="urn:microsoft.com/office/officeart/2005/8/layout/vList5"/>
    <dgm:cxn modelId="{7B7DD016-0768-4AB1-9F1E-415D3F83F818}" srcId="{F5FE209F-2945-4B32-A3AA-854147743083}" destId="{604C254E-C1ED-4991-A293-15568C5937A4}" srcOrd="5" destOrd="0" parTransId="{4388385B-B25D-4552-9098-8A3275E6ACE7}" sibTransId="{E2DDB457-8895-400E-8AA2-54B5F5100252}"/>
    <dgm:cxn modelId="{3FC8FD27-8948-4EAD-87BA-8FAF82CA0E99}" srcId="{F5FE209F-2945-4B32-A3AA-854147743083}" destId="{4934B6E6-4B8F-483C-8ABA-D9F54CAF6F97}" srcOrd="4" destOrd="0" parTransId="{0E99E3A8-01D4-4023-8F7A-2C1A43DD9DC6}" sibTransId="{9E6A31C0-45ED-4586-9945-EB812CF2ED26}"/>
    <dgm:cxn modelId="{FAEBDE32-2555-416D-A3A5-F50987683A7B}" type="presOf" srcId="{439439B7-B15F-45EB-86F0-2E900F927EB6}" destId="{33A4E242-99A7-4075-B6D4-BEA2C27CA33B}" srcOrd="0" destOrd="0" presId="urn:microsoft.com/office/officeart/2005/8/layout/vList5"/>
    <dgm:cxn modelId="{DE697F3E-468A-45EC-807A-F00B4F0238DF}" srcId="{F5FE209F-2945-4B32-A3AA-854147743083}" destId="{439439B7-B15F-45EB-86F0-2E900F927EB6}" srcOrd="3" destOrd="0" parTransId="{CDF1F26A-06BB-4580-B1A5-A1D264FDC32E}" sibTransId="{D732C4D9-067A-49DF-88A6-40FE546CCEA9}"/>
    <dgm:cxn modelId="{5DDB8546-63C9-4C42-B275-B625E47AFC2D}" srcId="{F5FE209F-2945-4B32-A3AA-854147743083}" destId="{583FDEE8-A75A-429F-8C5D-67ACFDD4D601}" srcOrd="1" destOrd="0" parTransId="{B9E620D7-0099-41E5-B56D-44E646B80B2C}" sibTransId="{C1DA4A59-60DA-4E8B-9CD7-8EB9B4F83901}"/>
    <dgm:cxn modelId="{EA43204B-FE53-46E7-B9A1-6FBFEAC39C1A}" type="presOf" srcId="{F5FE209F-2945-4B32-A3AA-854147743083}" destId="{57102A1D-1EE3-4F4A-A364-3CDC69A32503}" srcOrd="0" destOrd="0" presId="urn:microsoft.com/office/officeart/2005/8/layout/vList5"/>
    <dgm:cxn modelId="{3FD6A58C-D21C-4BB3-9F86-BF9526D70602}" srcId="{F5FE209F-2945-4B32-A3AA-854147743083}" destId="{64549230-1D03-4A95-9A19-4AC78516FAB2}" srcOrd="2" destOrd="0" parTransId="{6594F280-E72D-4F5F-A87C-E28D43F1D888}" sibTransId="{2A36711B-81A1-4B5E-98A8-C0A4E230A919}"/>
    <dgm:cxn modelId="{F36F8ABC-FC99-4DD0-B3E3-9AE545BC952C}" type="presOf" srcId="{4934B6E6-4B8F-483C-8ABA-D9F54CAF6F97}" destId="{D60E3165-0C55-4151-8B58-6C3459FE88B9}" srcOrd="0" destOrd="0" presId="urn:microsoft.com/office/officeart/2005/8/layout/vList5"/>
    <dgm:cxn modelId="{3F2416BF-D7B2-4343-A30A-2C948AD00EFF}" type="presOf" srcId="{604C254E-C1ED-4991-A293-15568C5937A4}" destId="{F9D322D6-E53D-423F-8CDD-CD901830385C}" srcOrd="0" destOrd="0" presId="urn:microsoft.com/office/officeart/2005/8/layout/vList5"/>
    <dgm:cxn modelId="{ED09A9D2-A2AE-46DD-BBD7-3B76182BC12B}" type="presOf" srcId="{045C2A7B-90CF-4C9D-A96B-FDC98B8F68AD}" destId="{4A1D3686-D924-4CD4-84FF-E62F3607B493}" srcOrd="0" destOrd="0" presId="urn:microsoft.com/office/officeart/2005/8/layout/vList5"/>
    <dgm:cxn modelId="{C75876DD-70B1-4892-B3B1-E7C1F40C6A51}" type="presOf" srcId="{583FDEE8-A75A-429F-8C5D-67ACFDD4D601}" destId="{56053D24-3E1C-4895-9E49-E10355FE851F}" srcOrd="0" destOrd="0" presId="urn:microsoft.com/office/officeart/2005/8/layout/vList5"/>
    <dgm:cxn modelId="{638850F3-649C-4256-AF8C-509BD573B799}" srcId="{F5FE209F-2945-4B32-A3AA-854147743083}" destId="{045C2A7B-90CF-4C9D-A96B-FDC98B8F68AD}" srcOrd="0" destOrd="0" parTransId="{9FC37926-92A5-4945-9121-5F0CB7EF9DBA}" sibTransId="{DC7D96D6-0553-4C48-B033-D1C289C40AD0}"/>
    <dgm:cxn modelId="{36ED2990-EC17-454F-8860-08F89DD82C99}" type="presParOf" srcId="{57102A1D-1EE3-4F4A-A364-3CDC69A32503}" destId="{701882AA-78F9-41BF-9F9C-2A7F1892894A}" srcOrd="0" destOrd="0" presId="urn:microsoft.com/office/officeart/2005/8/layout/vList5"/>
    <dgm:cxn modelId="{621AB0DE-EB5C-46E2-9235-892DBBBA756F}" type="presParOf" srcId="{701882AA-78F9-41BF-9F9C-2A7F1892894A}" destId="{4A1D3686-D924-4CD4-84FF-E62F3607B493}" srcOrd="0" destOrd="0" presId="urn:microsoft.com/office/officeart/2005/8/layout/vList5"/>
    <dgm:cxn modelId="{9DBE4F6C-5BC9-40F4-9A42-880EED0A2BA2}" type="presParOf" srcId="{57102A1D-1EE3-4F4A-A364-3CDC69A32503}" destId="{B57F05C7-8E32-4554-B0EA-F9D33E349DB9}" srcOrd="1" destOrd="0" presId="urn:microsoft.com/office/officeart/2005/8/layout/vList5"/>
    <dgm:cxn modelId="{9DBB7194-1691-4E45-B6A0-E7DD788429B4}" type="presParOf" srcId="{57102A1D-1EE3-4F4A-A364-3CDC69A32503}" destId="{E6660295-3969-4979-8A2F-E8BBBD621DE2}" srcOrd="2" destOrd="0" presId="urn:microsoft.com/office/officeart/2005/8/layout/vList5"/>
    <dgm:cxn modelId="{238867D8-F848-498B-B4B9-4C1340341476}" type="presParOf" srcId="{E6660295-3969-4979-8A2F-E8BBBD621DE2}" destId="{56053D24-3E1C-4895-9E49-E10355FE851F}" srcOrd="0" destOrd="0" presId="urn:microsoft.com/office/officeart/2005/8/layout/vList5"/>
    <dgm:cxn modelId="{37D47710-5DF8-4F75-97FE-62A8D65EC765}" type="presParOf" srcId="{57102A1D-1EE3-4F4A-A364-3CDC69A32503}" destId="{787C81DC-A92E-43C2-8541-7FF2EC071E78}" srcOrd="3" destOrd="0" presId="urn:microsoft.com/office/officeart/2005/8/layout/vList5"/>
    <dgm:cxn modelId="{F27B3F7A-0ECF-4810-9C20-91D3DCFE4BE0}" type="presParOf" srcId="{57102A1D-1EE3-4F4A-A364-3CDC69A32503}" destId="{9F7B9AB3-836C-4DAC-A42B-7FA8D085FA0D}" srcOrd="4" destOrd="0" presId="urn:microsoft.com/office/officeart/2005/8/layout/vList5"/>
    <dgm:cxn modelId="{D7186DB6-FAEF-4CE8-8EA8-023C19E80644}" type="presParOf" srcId="{9F7B9AB3-836C-4DAC-A42B-7FA8D085FA0D}" destId="{AD7B3573-3426-4BFA-9070-280E68670B39}" srcOrd="0" destOrd="0" presId="urn:microsoft.com/office/officeart/2005/8/layout/vList5"/>
    <dgm:cxn modelId="{DE0ECF83-E8FA-41B5-A86D-ACB9A94F3AB7}" type="presParOf" srcId="{57102A1D-1EE3-4F4A-A364-3CDC69A32503}" destId="{0FA1AEC2-65AA-429E-9405-67F330FDC05C}" srcOrd="5" destOrd="0" presId="urn:microsoft.com/office/officeart/2005/8/layout/vList5"/>
    <dgm:cxn modelId="{FDFADF08-9DD0-4D3C-A96A-EA350E8F11D1}" type="presParOf" srcId="{57102A1D-1EE3-4F4A-A364-3CDC69A32503}" destId="{9FB77442-B109-4C7E-A0F9-0B5D6D318DF4}" srcOrd="6" destOrd="0" presId="urn:microsoft.com/office/officeart/2005/8/layout/vList5"/>
    <dgm:cxn modelId="{DE565AD7-303D-4A3D-B46F-0F5B5863E282}" type="presParOf" srcId="{9FB77442-B109-4C7E-A0F9-0B5D6D318DF4}" destId="{33A4E242-99A7-4075-B6D4-BEA2C27CA33B}" srcOrd="0" destOrd="0" presId="urn:microsoft.com/office/officeart/2005/8/layout/vList5"/>
    <dgm:cxn modelId="{52666D4C-6BA3-46AD-AA30-F16892B9FD3E}" type="presParOf" srcId="{57102A1D-1EE3-4F4A-A364-3CDC69A32503}" destId="{D35AD4BB-878C-48D8-B05A-B8668E93C2AB}" srcOrd="7" destOrd="0" presId="urn:microsoft.com/office/officeart/2005/8/layout/vList5"/>
    <dgm:cxn modelId="{3A7C30CB-B436-4B06-BC56-BEAE20B22556}" type="presParOf" srcId="{57102A1D-1EE3-4F4A-A364-3CDC69A32503}" destId="{25E6BBBB-6E4B-441F-9B70-A316A46F7142}" srcOrd="8" destOrd="0" presId="urn:microsoft.com/office/officeart/2005/8/layout/vList5"/>
    <dgm:cxn modelId="{3056CD53-726E-4E72-A486-2D2394579FC6}" type="presParOf" srcId="{25E6BBBB-6E4B-441F-9B70-A316A46F7142}" destId="{D60E3165-0C55-4151-8B58-6C3459FE88B9}" srcOrd="0" destOrd="0" presId="urn:microsoft.com/office/officeart/2005/8/layout/vList5"/>
    <dgm:cxn modelId="{6BB96FCF-4E57-4CD9-AE4F-0394FE07C7D8}" type="presParOf" srcId="{57102A1D-1EE3-4F4A-A364-3CDC69A32503}" destId="{A8F3A915-F185-46A5-882B-1A85AB13CCDA}" srcOrd="9" destOrd="0" presId="urn:microsoft.com/office/officeart/2005/8/layout/vList5"/>
    <dgm:cxn modelId="{C2E2F4A1-7F5B-48BE-B726-9D3E7A76CAEF}" type="presParOf" srcId="{57102A1D-1EE3-4F4A-A364-3CDC69A32503}" destId="{460BABA8-C9D3-430A-9BDB-02F5F450C20A}" srcOrd="10" destOrd="0" presId="urn:microsoft.com/office/officeart/2005/8/layout/vList5"/>
    <dgm:cxn modelId="{142F4A2E-4FA1-422D-9F82-2EDBB9127108}" type="presParOf" srcId="{460BABA8-C9D3-430A-9BDB-02F5F450C20A}" destId="{F9D322D6-E53D-423F-8CDD-CD901830385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160E35-35E2-449C-8922-28F8581F45F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43B91B5-49BD-44A1-A2DF-BE52D8E10E6A}">
      <dgm:prSet/>
      <dgm:spPr/>
      <dgm:t>
        <a:bodyPr/>
        <a:lstStyle/>
        <a:p>
          <a:r>
            <a:rPr lang="en-GB" dirty="0"/>
            <a:t>MINT reserves the \ character as a possible means to extend the language.</a:t>
          </a:r>
          <a:endParaRPr lang="en-US" dirty="0"/>
        </a:p>
      </dgm:t>
    </dgm:pt>
    <dgm:pt modelId="{199BF782-145F-482F-A359-19EE0377705F}" type="parTrans" cxnId="{F20CBE92-52E0-4DC0-8A11-FD2CEB06A630}">
      <dgm:prSet/>
      <dgm:spPr/>
      <dgm:t>
        <a:bodyPr/>
        <a:lstStyle/>
        <a:p>
          <a:endParaRPr lang="en-US"/>
        </a:p>
      </dgm:t>
    </dgm:pt>
    <dgm:pt modelId="{43DDD8A8-5213-4D01-93A2-CD16D7FD9EBE}" type="sibTrans" cxnId="{F20CBE92-52E0-4DC0-8A11-FD2CEB06A630}">
      <dgm:prSet/>
      <dgm:spPr/>
      <dgm:t>
        <a:bodyPr/>
        <a:lstStyle/>
        <a:p>
          <a:endParaRPr lang="en-US"/>
        </a:p>
      </dgm:t>
    </dgm:pt>
    <dgm:pt modelId="{5DA1447F-317E-4A79-A01C-47F162DB0D2D}">
      <dgm:prSet/>
      <dgm:spPr/>
      <dgm:t>
        <a:bodyPr/>
        <a:lstStyle/>
        <a:p>
          <a:r>
            <a:rPr lang="en-GB"/>
            <a:t>The basic MINT code avoids using this character, permitting it to be used as a tag to infer different meaning or syntax - a bit like Chuck Moore’s colorForth.</a:t>
          </a:r>
          <a:endParaRPr lang="en-US"/>
        </a:p>
      </dgm:t>
    </dgm:pt>
    <dgm:pt modelId="{9C91B7B5-0E31-4B53-A490-7C814C195BBB}" type="parTrans" cxnId="{7FFE2A83-2ED4-42C8-866A-DED06D3A5A3F}">
      <dgm:prSet/>
      <dgm:spPr/>
      <dgm:t>
        <a:bodyPr/>
        <a:lstStyle/>
        <a:p>
          <a:endParaRPr lang="en-US"/>
        </a:p>
      </dgm:t>
    </dgm:pt>
    <dgm:pt modelId="{D27BFB3D-5F10-4EF5-B01D-46B288FF03A7}" type="sibTrans" cxnId="{7FFE2A83-2ED4-42C8-866A-DED06D3A5A3F}">
      <dgm:prSet/>
      <dgm:spPr/>
      <dgm:t>
        <a:bodyPr/>
        <a:lstStyle/>
        <a:p>
          <a:endParaRPr lang="en-US"/>
        </a:p>
      </dgm:t>
    </dgm:pt>
    <dgm:pt modelId="{551F4A9E-95FE-4943-B684-79722068C1CE}">
      <dgm:prSet/>
      <dgm:spPr/>
      <dgm:t>
        <a:bodyPr/>
        <a:lstStyle/>
        <a:p>
          <a:r>
            <a:rPr lang="en-GB"/>
            <a:t>Using a \ tag would allow longer word names &amp; the use of a dictionary search.</a:t>
          </a:r>
          <a:endParaRPr lang="en-US"/>
        </a:p>
      </dgm:t>
    </dgm:pt>
    <dgm:pt modelId="{576BA401-BCA6-429B-B969-E42BBD5F20C1}" type="parTrans" cxnId="{A29970F4-45CC-4D90-9004-5B856F7905FE}">
      <dgm:prSet/>
      <dgm:spPr/>
      <dgm:t>
        <a:bodyPr/>
        <a:lstStyle/>
        <a:p>
          <a:endParaRPr lang="en-US"/>
        </a:p>
      </dgm:t>
    </dgm:pt>
    <dgm:pt modelId="{55AC2ED2-CF3E-4CCC-A047-47A35026F0A5}" type="sibTrans" cxnId="{A29970F4-45CC-4D90-9004-5B856F7905FE}">
      <dgm:prSet/>
      <dgm:spPr/>
      <dgm:t>
        <a:bodyPr/>
        <a:lstStyle/>
        <a:p>
          <a:endParaRPr lang="en-US"/>
        </a:p>
      </dgm:t>
    </dgm:pt>
    <dgm:pt modelId="{ED25D9EB-D6AD-41A3-9ED6-3A9D093A38C6}">
      <dgm:prSet/>
      <dgm:spPr/>
      <dgm:t>
        <a:bodyPr/>
        <a:lstStyle/>
        <a:p>
          <a:r>
            <a:rPr lang="en-GB"/>
            <a:t>Extending words to 2 characters would allow over 9000 unique definitions.</a:t>
          </a:r>
          <a:endParaRPr lang="en-US"/>
        </a:p>
      </dgm:t>
    </dgm:pt>
    <dgm:pt modelId="{B9DE9C5E-5BA9-4ED4-9A3D-930A3FF4AD0D}" type="parTrans" cxnId="{D66FBBE9-524C-46CA-99E5-EACE8DD77312}">
      <dgm:prSet/>
      <dgm:spPr/>
      <dgm:t>
        <a:bodyPr/>
        <a:lstStyle/>
        <a:p>
          <a:endParaRPr lang="en-US"/>
        </a:p>
      </dgm:t>
    </dgm:pt>
    <dgm:pt modelId="{7F8A69E6-B2A9-437F-962A-9AE592926F0A}" type="sibTrans" cxnId="{D66FBBE9-524C-46CA-99E5-EACE8DD77312}">
      <dgm:prSet/>
      <dgm:spPr/>
      <dgm:t>
        <a:bodyPr/>
        <a:lstStyle/>
        <a:p>
          <a:endParaRPr lang="en-US"/>
        </a:p>
      </dgm:t>
    </dgm:pt>
    <dgm:pt modelId="{BC0267AB-1C68-4B8D-9EBF-AA6BC1ACE522}">
      <dgm:prSet/>
      <dgm:spPr/>
      <dgm:t>
        <a:bodyPr/>
        <a:lstStyle/>
        <a:p>
          <a:r>
            <a:rPr lang="en-GB"/>
            <a:t>The \ could be used to code the following  ascii characters with bit 7 set.</a:t>
          </a:r>
          <a:endParaRPr lang="en-US"/>
        </a:p>
      </dgm:t>
    </dgm:pt>
    <dgm:pt modelId="{76456C73-A8DC-4036-9E8B-D68EDEA27584}" type="parTrans" cxnId="{AD895E51-1F26-4AB8-8D51-E370A43C1777}">
      <dgm:prSet/>
      <dgm:spPr/>
      <dgm:t>
        <a:bodyPr/>
        <a:lstStyle/>
        <a:p>
          <a:endParaRPr lang="en-US"/>
        </a:p>
      </dgm:t>
    </dgm:pt>
    <dgm:pt modelId="{ECC64E7D-6A51-4A66-B33A-F891EFAF6AB2}" type="sibTrans" cxnId="{AD895E51-1F26-4AB8-8D51-E370A43C1777}">
      <dgm:prSet/>
      <dgm:spPr/>
      <dgm:t>
        <a:bodyPr/>
        <a:lstStyle/>
        <a:p>
          <a:endParaRPr lang="en-US"/>
        </a:p>
      </dgm:t>
    </dgm:pt>
    <dgm:pt modelId="{14A9F6AB-F445-4B87-9A90-5A905EC0044E}">
      <dgm:prSet/>
      <dgm:spPr/>
      <dgm:t>
        <a:bodyPr/>
        <a:lstStyle/>
        <a:p>
          <a:r>
            <a:rPr lang="en-GB"/>
            <a:t>This coding was often used to provide inverse video on monochrome displays.</a:t>
          </a:r>
          <a:endParaRPr lang="en-US"/>
        </a:p>
      </dgm:t>
    </dgm:pt>
    <dgm:pt modelId="{9C3E76F9-4603-4215-BE96-71731B7DD408}" type="parTrans" cxnId="{8A07EC6C-A957-402B-85C4-B12599246C18}">
      <dgm:prSet/>
      <dgm:spPr/>
      <dgm:t>
        <a:bodyPr/>
        <a:lstStyle/>
        <a:p>
          <a:endParaRPr lang="en-US"/>
        </a:p>
      </dgm:t>
    </dgm:pt>
    <dgm:pt modelId="{C5217294-0D09-49A8-8284-30143ADBF26F}" type="sibTrans" cxnId="{8A07EC6C-A957-402B-85C4-B12599246C18}">
      <dgm:prSet/>
      <dgm:spPr/>
      <dgm:t>
        <a:bodyPr/>
        <a:lstStyle/>
        <a:p>
          <a:endParaRPr lang="en-US"/>
        </a:p>
      </dgm:t>
    </dgm:pt>
    <dgm:pt modelId="{1FA685E8-DA7E-4752-8224-DBF90E4CF965}" type="pres">
      <dgm:prSet presAssocID="{6F160E35-35E2-449C-8922-28F8581F45F7}" presName="root" presStyleCnt="0">
        <dgm:presLayoutVars>
          <dgm:dir/>
          <dgm:resizeHandles val="exact"/>
        </dgm:presLayoutVars>
      </dgm:prSet>
      <dgm:spPr/>
    </dgm:pt>
    <dgm:pt modelId="{81C52E36-53F1-42BB-B256-E39D67AE7867}" type="pres">
      <dgm:prSet presAssocID="{343B91B5-49BD-44A1-A2DF-BE52D8E10E6A}" presName="compNode" presStyleCnt="0"/>
      <dgm:spPr/>
    </dgm:pt>
    <dgm:pt modelId="{AB403FA9-8470-44F1-A299-D90383E03943}" type="pres">
      <dgm:prSet presAssocID="{343B91B5-49BD-44A1-A2DF-BE52D8E10E6A}" presName="bgRect" presStyleLbl="bgShp" presStyleIdx="0" presStyleCnt="6"/>
      <dgm:spPr/>
    </dgm:pt>
    <dgm:pt modelId="{6CD14C40-B914-4F15-9500-742BD25347F8}" type="pres">
      <dgm:prSet presAssocID="{343B91B5-49BD-44A1-A2DF-BE52D8E10E6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20F5E529-C274-4C51-8E32-DFA3B5B1D739}" type="pres">
      <dgm:prSet presAssocID="{343B91B5-49BD-44A1-A2DF-BE52D8E10E6A}" presName="spaceRect" presStyleCnt="0"/>
      <dgm:spPr/>
    </dgm:pt>
    <dgm:pt modelId="{5AC0B082-2E88-42D5-B83E-3043F4366B51}" type="pres">
      <dgm:prSet presAssocID="{343B91B5-49BD-44A1-A2DF-BE52D8E10E6A}" presName="parTx" presStyleLbl="revTx" presStyleIdx="0" presStyleCnt="6">
        <dgm:presLayoutVars>
          <dgm:chMax val="0"/>
          <dgm:chPref val="0"/>
        </dgm:presLayoutVars>
      </dgm:prSet>
      <dgm:spPr/>
    </dgm:pt>
    <dgm:pt modelId="{DFDA8CEA-F450-44F4-87B0-FEC047885DFA}" type="pres">
      <dgm:prSet presAssocID="{43DDD8A8-5213-4D01-93A2-CD16D7FD9EBE}" presName="sibTrans" presStyleCnt="0"/>
      <dgm:spPr/>
    </dgm:pt>
    <dgm:pt modelId="{0C73E023-3F20-40EF-9549-94448C237367}" type="pres">
      <dgm:prSet presAssocID="{5DA1447F-317E-4A79-A01C-47F162DB0D2D}" presName="compNode" presStyleCnt="0"/>
      <dgm:spPr/>
    </dgm:pt>
    <dgm:pt modelId="{5F0833B2-2236-480F-B162-CFDA52A29386}" type="pres">
      <dgm:prSet presAssocID="{5DA1447F-317E-4A79-A01C-47F162DB0D2D}" presName="bgRect" presStyleLbl="bgShp" presStyleIdx="1" presStyleCnt="6"/>
      <dgm:spPr/>
    </dgm:pt>
    <dgm:pt modelId="{F5948AF7-9C18-4D67-8119-2E8D65CD7265}" type="pres">
      <dgm:prSet presAssocID="{5DA1447F-317E-4A79-A01C-47F162DB0D2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75834064-C476-4657-B0E9-60A62DC90DE7}" type="pres">
      <dgm:prSet presAssocID="{5DA1447F-317E-4A79-A01C-47F162DB0D2D}" presName="spaceRect" presStyleCnt="0"/>
      <dgm:spPr/>
    </dgm:pt>
    <dgm:pt modelId="{85A9D14C-8215-4A99-8799-61A182BB94F5}" type="pres">
      <dgm:prSet presAssocID="{5DA1447F-317E-4A79-A01C-47F162DB0D2D}" presName="parTx" presStyleLbl="revTx" presStyleIdx="1" presStyleCnt="6">
        <dgm:presLayoutVars>
          <dgm:chMax val="0"/>
          <dgm:chPref val="0"/>
        </dgm:presLayoutVars>
      </dgm:prSet>
      <dgm:spPr/>
    </dgm:pt>
    <dgm:pt modelId="{C5017D97-FA53-4BD7-BF57-94607E1482C9}" type="pres">
      <dgm:prSet presAssocID="{D27BFB3D-5F10-4EF5-B01D-46B288FF03A7}" presName="sibTrans" presStyleCnt="0"/>
      <dgm:spPr/>
    </dgm:pt>
    <dgm:pt modelId="{A00DD715-721A-4ABB-88D7-FB8CC5C26F31}" type="pres">
      <dgm:prSet presAssocID="{551F4A9E-95FE-4943-B684-79722068C1CE}" presName="compNode" presStyleCnt="0"/>
      <dgm:spPr/>
    </dgm:pt>
    <dgm:pt modelId="{0813682F-5D4D-4839-A861-B54385731D82}" type="pres">
      <dgm:prSet presAssocID="{551F4A9E-95FE-4943-B684-79722068C1CE}" presName="bgRect" presStyleLbl="bgShp" presStyleIdx="2" presStyleCnt="6"/>
      <dgm:spPr/>
    </dgm:pt>
    <dgm:pt modelId="{449E762E-B362-4D67-8000-DAD74A37295D}" type="pres">
      <dgm:prSet presAssocID="{551F4A9E-95FE-4943-B684-79722068C1C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5DCE820-7661-4BB5-A78E-A4564D0AC5A5}" type="pres">
      <dgm:prSet presAssocID="{551F4A9E-95FE-4943-B684-79722068C1CE}" presName="spaceRect" presStyleCnt="0"/>
      <dgm:spPr/>
    </dgm:pt>
    <dgm:pt modelId="{D875854C-8610-43CA-AE41-15886D6E3A08}" type="pres">
      <dgm:prSet presAssocID="{551F4A9E-95FE-4943-B684-79722068C1CE}" presName="parTx" presStyleLbl="revTx" presStyleIdx="2" presStyleCnt="6">
        <dgm:presLayoutVars>
          <dgm:chMax val="0"/>
          <dgm:chPref val="0"/>
        </dgm:presLayoutVars>
      </dgm:prSet>
      <dgm:spPr/>
    </dgm:pt>
    <dgm:pt modelId="{C58491E6-917F-4CB6-ADC3-418B94155813}" type="pres">
      <dgm:prSet presAssocID="{55AC2ED2-CF3E-4CCC-A047-47A35026F0A5}" presName="sibTrans" presStyleCnt="0"/>
      <dgm:spPr/>
    </dgm:pt>
    <dgm:pt modelId="{CACB0798-55CF-44CA-A3A9-5B3C0FC1FD5D}" type="pres">
      <dgm:prSet presAssocID="{ED25D9EB-D6AD-41A3-9ED6-3A9D093A38C6}" presName="compNode" presStyleCnt="0"/>
      <dgm:spPr/>
    </dgm:pt>
    <dgm:pt modelId="{16FF1E07-3651-4635-9495-C6A9650F28D8}" type="pres">
      <dgm:prSet presAssocID="{ED25D9EB-D6AD-41A3-9ED6-3A9D093A38C6}" presName="bgRect" presStyleLbl="bgShp" presStyleIdx="3" presStyleCnt="6"/>
      <dgm:spPr/>
    </dgm:pt>
    <dgm:pt modelId="{AE6C8B5D-765E-4246-94ED-B120F76B6588}" type="pres">
      <dgm:prSet presAssocID="{ED25D9EB-D6AD-41A3-9ED6-3A9D093A38C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6A77FA0E-B8AE-4EE1-B1E0-B0B0CB5286CC}" type="pres">
      <dgm:prSet presAssocID="{ED25D9EB-D6AD-41A3-9ED6-3A9D093A38C6}" presName="spaceRect" presStyleCnt="0"/>
      <dgm:spPr/>
    </dgm:pt>
    <dgm:pt modelId="{41CA8971-4F28-4B19-9DC1-D576556FB018}" type="pres">
      <dgm:prSet presAssocID="{ED25D9EB-D6AD-41A3-9ED6-3A9D093A38C6}" presName="parTx" presStyleLbl="revTx" presStyleIdx="3" presStyleCnt="6">
        <dgm:presLayoutVars>
          <dgm:chMax val="0"/>
          <dgm:chPref val="0"/>
        </dgm:presLayoutVars>
      </dgm:prSet>
      <dgm:spPr/>
    </dgm:pt>
    <dgm:pt modelId="{0AA93D93-378C-4AD3-BEBD-66E9FE0C2682}" type="pres">
      <dgm:prSet presAssocID="{7F8A69E6-B2A9-437F-962A-9AE592926F0A}" presName="sibTrans" presStyleCnt="0"/>
      <dgm:spPr/>
    </dgm:pt>
    <dgm:pt modelId="{5A6C35B0-57B5-4142-B58C-9DA5C38E9538}" type="pres">
      <dgm:prSet presAssocID="{BC0267AB-1C68-4B8D-9EBF-AA6BC1ACE522}" presName="compNode" presStyleCnt="0"/>
      <dgm:spPr/>
    </dgm:pt>
    <dgm:pt modelId="{89D9706C-42BA-4477-981F-079C768AD2DC}" type="pres">
      <dgm:prSet presAssocID="{BC0267AB-1C68-4B8D-9EBF-AA6BC1ACE522}" presName="bgRect" presStyleLbl="bgShp" presStyleIdx="4" presStyleCnt="6"/>
      <dgm:spPr/>
    </dgm:pt>
    <dgm:pt modelId="{856B813D-6BCB-44B2-A563-F88BAB83EF6B}" type="pres">
      <dgm:prSet presAssocID="{BC0267AB-1C68-4B8D-9EBF-AA6BC1ACE52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FCF18529-DBAE-4A3A-8D1C-503515A89D38}" type="pres">
      <dgm:prSet presAssocID="{BC0267AB-1C68-4B8D-9EBF-AA6BC1ACE522}" presName="spaceRect" presStyleCnt="0"/>
      <dgm:spPr/>
    </dgm:pt>
    <dgm:pt modelId="{CE505D20-E2D4-4085-837F-D7FD659F6B92}" type="pres">
      <dgm:prSet presAssocID="{BC0267AB-1C68-4B8D-9EBF-AA6BC1ACE522}" presName="parTx" presStyleLbl="revTx" presStyleIdx="4" presStyleCnt="6">
        <dgm:presLayoutVars>
          <dgm:chMax val="0"/>
          <dgm:chPref val="0"/>
        </dgm:presLayoutVars>
      </dgm:prSet>
      <dgm:spPr/>
    </dgm:pt>
    <dgm:pt modelId="{4B24AD14-C011-4242-BCF5-D3CC71AA5B67}" type="pres">
      <dgm:prSet presAssocID="{ECC64E7D-6A51-4A66-B33A-F891EFAF6AB2}" presName="sibTrans" presStyleCnt="0"/>
      <dgm:spPr/>
    </dgm:pt>
    <dgm:pt modelId="{23795E32-3005-436B-A1B9-30515CE0D7AD}" type="pres">
      <dgm:prSet presAssocID="{14A9F6AB-F445-4B87-9A90-5A905EC0044E}" presName="compNode" presStyleCnt="0"/>
      <dgm:spPr/>
    </dgm:pt>
    <dgm:pt modelId="{6D77DBDD-FC4E-4FE6-8395-F88BF127F23C}" type="pres">
      <dgm:prSet presAssocID="{14A9F6AB-F445-4B87-9A90-5A905EC0044E}" presName="bgRect" presStyleLbl="bgShp" presStyleIdx="5" presStyleCnt="6"/>
      <dgm:spPr/>
    </dgm:pt>
    <dgm:pt modelId="{1AC68990-50DD-4A71-A91E-4F156FEB24F9}" type="pres">
      <dgm:prSet presAssocID="{14A9F6AB-F445-4B87-9A90-5A905EC0044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814F1B38-39D4-4B58-8951-B653B766B5BD}" type="pres">
      <dgm:prSet presAssocID="{14A9F6AB-F445-4B87-9A90-5A905EC0044E}" presName="spaceRect" presStyleCnt="0"/>
      <dgm:spPr/>
    </dgm:pt>
    <dgm:pt modelId="{E9B47099-C30D-4C98-8E85-CFA5E62712F4}" type="pres">
      <dgm:prSet presAssocID="{14A9F6AB-F445-4B87-9A90-5A905EC0044E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9B3E0D1D-8468-45A9-8C00-9246ABBBCB86}" type="presOf" srcId="{BC0267AB-1C68-4B8D-9EBF-AA6BC1ACE522}" destId="{CE505D20-E2D4-4085-837F-D7FD659F6B92}" srcOrd="0" destOrd="0" presId="urn:microsoft.com/office/officeart/2018/2/layout/IconVerticalSolidList"/>
    <dgm:cxn modelId="{A14A4D49-EF2C-42EC-A9FE-827E4E048D33}" type="presOf" srcId="{ED25D9EB-D6AD-41A3-9ED6-3A9D093A38C6}" destId="{41CA8971-4F28-4B19-9DC1-D576556FB018}" srcOrd="0" destOrd="0" presId="urn:microsoft.com/office/officeart/2018/2/layout/IconVerticalSolidList"/>
    <dgm:cxn modelId="{9423076B-7C7C-4CFB-9A63-245F088F36C8}" type="presOf" srcId="{343B91B5-49BD-44A1-A2DF-BE52D8E10E6A}" destId="{5AC0B082-2E88-42D5-B83E-3043F4366B51}" srcOrd="0" destOrd="0" presId="urn:microsoft.com/office/officeart/2018/2/layout/IconVerticalSolidList"/>
    <dgm:cxn modelId="{8A07EC6C-A957-402B-85C4-B12599246C18}" srcId="{6F160E35-35E2-449C-8922-28F8581F45F7}" destId="{14A9F6AB-F445-4B87-9A90-5A905EC0044E}" srcOrd="5" destOrd="0" parTransId="{9C3E76F9-4603-4215-BE96-71731B7DD408}" sibTransId="{C5217294-0D09-49A8-8284-30143ADBF26F}"/>
    <dgm:cxn modelId="{AD895E51-1F26-4AB8-8D51-E370A43C1777}" srcId="{6F160E35-35E2-449C-8922-28F8581F45F7}" destId="{BC0267AB-1C68-4B8D-9EBF-AA6BC1ACE522}" srcOrd="4" destOrd="0" parTransId="{76456C73-A8DC-4036-9E8B-D68EDEA27584}" sibTransId="{ECC64E7D-6A51-4A66-B33A-F891EFAF6AB2}"/>
    <dgm:cxn modelId="{322B0553-5DB3-4FDE-802D-1E5C3DC5211D}" type="presOf" srcId="{6F160E35-35E2-449C-8922-28F8581F45F7}" destId="{1FA685E8-DA7E-4752-8224-DBF90E4CF965}" srcOrd="0" destOrd="0" presId="urn:microsoft.com/office/officeart/2018/2/layout/IconVerticalSolidList"/>
    <dgm:cxn modelId="{8F5F1E7E-CB1A-4AB3-BDBA-06A980E6B543}" type="presOf" srcId="{5DA1447F-317E-4A79-A01C-47F162DB0D2D}" destId="{85A9D14C-8215-4A99-8799-61A182BB94F5}" srcOrd="0" destOrd="0" presId="urn:microsoft.com/office/officeart/2018/2/layout/IconVerticalSolidList"/>
    <dgm:cxn modelId="{7FFE2A83-2ED4-42C8-866A-DED06D3A5A3F}" srcId="{6F160E35-35E2-449C-8922-28F8581F45F7}" destId="{5DA1447F-317E-4A79-A01C-47F162DB0D2D}" srcOrd="1" destOrd="0" parTransId="{9C91B7B5-0E31-4B53-A490-7C814C195BBB}" sibTransId="{D27BFB3D-5F10-4EF5-B01D-46B288FF03A7}"/>
    <dgm:cxn modelId="{F20CBE92-52E0-4DC0-8A11-FD2CEB06A630}" srcId="{6F160E35-35E2-449C-8922-28F8581F45F7}" destId="{343B91B5-49BD-44A1-A2DF-BE52D8E10E6A}" srcOrd="0" destOrd="0" parTransId="{199BF782-145F-482F-A359-19EE0377705F}" sibTransId="{43DDD8A8-5213-4D01-93A2-CD16D7FD9EBE}"/>
    <dgm:cxn modelId="{08DE8D9A-85B6-440C-AC8E-3B63362EAFA4}" type="presOf" srcId="{14A9F6AB-F445-4B87-9A90-5A905EC0044E}" destId="{E9B47099-C30D-4C98-8E85-CFA5E62712F4}" srcOrd="0" destOrd="0" presId="urn:microsoft.com/office/officeart/2018/2/layout/IconVerticalSolidList"/>
    <dgm:cxn modelId="{9F86E1C1-D4D7-48D8-88E1-6C59A8EAB8F7}" type="presOf" srcId="{551F4A9E-95FE-4943-B684-79722068C1CE}" destId="{D875854C-8610-43CA-AE41-15886D6E3A08}" srcOrd="0" destOrd="0" presId="urn:microsoft.com/office/officeart/2018/2/layout/IconVerticalSolidList"/>
    <dgm:cxn modelId="{D66FBBE9-524C-46CA-99E5-EACE8DD77312}" srcId="{6F160E35-35E2-449C-8922-28F8581F45F7}" destId="{ED25D9EB-D6AD-41A3-9ED6-3A9D093A38C6}" srcOrd="3" destOrd="0" parTransId="{B9DE9C5E-5BA9-4ED4-9A3D-930A3FF4AD0D}" sibTransId="{7F8A69E6-B2A9-437F-962A-9AE592926F0A}"/>
    <dgm:cxn modelId="{A29970F4-45CC-4D90-9004-5B856F7905FE}" srcId="{6F160E35-35E2-449C-8922-28F8581F45F7}" destId="{551F4A9E-95FE-4943-B684-79722068C1CE}" srcOrd="2" destOrd="0" parTransId="{576BA401-BCA6-429B-B969-E42BBD5F20C1}" sibTransId="{55AC2ED2-CF3E-4CCC-A047-47A35026F0A5}"/>
    <dgm:cxn modelId="{B9C69C2D-3313-403E-B82E-5A75A130FEC1}" type="presParOf" srcId="{1FA685E8-DA7E-4752-8224-DBF90E4CF965}" destId="{81C52E36-53F1-42BB-B256-E39D67AE7867}" srcOrd="0" destOrd="0" presId="urn:microsoft.com/office/officeart/2018/2/layout/IconVerticalSolidList"/>
    <dgm:cxn modelId="{01075000-9561-4E2D-8321-368A5E0ED5A2}" type="presParOf" srcId="{81C52E36-53F1-42BB-B256-E39D67AE7867}" destId="{AB403FA9-8470-44F1-A299-D90383E03943}" srcOrd="0" destOrd="0" presId="urn:microsoft.com/office/officeart/2018/2/layout/IconVerticalSolidList"/>
    <dgm:cxn modelId="{9F462E2D-F990-452B-948D-E23683121C39}" type="presParOf" srcId="{81C52E36-53F1-42BB-B256-E39D67AE7867}" destId="{6CD14C40-B914-4F15-9500-742BD25347F8}" srcOrd="1" destOrd="0" presId="urn:microsoft.com/office/officeart/2018/2/layout/IconVerticalSolidList"/>
    <dgm:cxn modelId="{D14532F9-2C9B-4E1B-B7CD-59387034860B}" type="presParOf" srcId="{81C52E36-53F1-42BB-B256-E39D67AE7867}" destId="{20F5E529-C274-4C51-8E32-DFA3B5B1D739}" srcOrd="2" destOrd="0" presId="urn:microsoft.com/office/officeart/2018/2/layout/IconVerticalSolidList"/>
    <dgm:cxn modelId="{CBBE0C68-6D50-4ACF-9F0F-9D7916DD5A34}" type="presParOf" srcId="{81C52E36-53F1-42BB-B256-E39D67AE7867}" destId="{5AC0B082-2E88-42D5-B83E-3043F4366B51}" srcOrd="3" destOrd="0" presId="urn:microsoft.com/office/officeart/2018/2/layout/IconVerticalSolidList"/>
    <dgm:cxn modelId="{5A9EFABA-1615-475F-9FFE-FCBC8FBCD075}" type="presParOf" srcId="{1FA685E8-DA7E-4752-8224-DBF90E4CF965}" destId="{DFDA8CEA-F450-44F4-87B0-FEC047885DFA}" srcOrd="1" destOrd="0" presId="urn:microsoft.com/office/officeart/2018/2/layout/IconVerticalSolidList"/>
    <dgm:cxn modelId="{9778ECCD-8E81-440E-8ED7-25E2BE31F089}" type="presParOf" srcId="{1FA685E8-DA7E-4752-8224-DBF90E4CF965}" destId="{0C73E023-3F20-40EF-9549-94448C237367}" srcOrd="2" destOrd="0" presId="urn:microsoft.com/office/officeart/2018/2/layout/IconVerticalSolidList"/>
    <dgm:cxn modelId="{24591610-431F-46B5-B0F0-27BF22CBA255}" type="presParOf" srcId="{0C73E023-3F20-40EF-9549-94448C237367}" destId="{5F0833B2-2236-480F-B162-CFDA52A29386}" srcOrd="0" destOrd="0" presId="urn:microsoft.com/office/officeart/2018/2/layout/IconVerticalSolidList"/>
    <dgm:cxn modelId="{41FAAF9E-D783-4B8C-8492-AD1CD4A189C3}" type="presParOf" srcId="{0C73E023-3F20-40EF-9549-94448C237367}" destId="{F5948AF7-9C18-4D67-8119-2E8D65CD7265}" srcOrd="1" destOrd="0" presId="urn:microsoft.com/office/officeart/2018/2/layout/IconVerticalSolidList"/>
    <dgm:cxn modelId="{AE2CC46C-804F-4FEB-9399-91B68234122E}" type="presParOf" srcId="{0C73E023-3F20-40EF-9549-94448C237367}" destId="{75834064-C476-4657-B0E9-60A62DC90DE7}" srcOrd="2" destOrd="0" presId="urn:microsoft.com/office/officeart/2018/2/layout/IconVerticalSolidList"/>
    <dgm:cxn modelId="{FDC6FC99-FF9B-43F7-9726-B61A9BC3A647}" type="presParOf" srcId="{0C73E023-3F20-40EF-9549-94448C237367}" destId="{85A9D14C-8215-4A99-8799-61A182BB94F5}" srcOrd="3" destOrd="0" presId="urn:microsoft.com/office/officeart/2018/2/layout/IconVerticalSolidList"/>
    <dgm:cxn modelId="{530BF66B-3385-4A0B-AA31-7BEF20450E61}" type="presParOf" srcId="{1FA685E8-DA7E-4752-8224-DBF90E4CF965}" destId="{C5017D97-FA53-4BD7-BF57-94607E1482C9}" srcOrd="3" destOrd="0" presId="urn:microsoft.com/office/officeart/2018/2/layout/IconVerticalSolidList"/>
    <dgm:cxn modelId="{4AA67AB3-A88B-4741-9FA3-C8E34BC6EEE7}" type="presParOf" srcId="{1FA685E8-DA7E-4752-8224-DBF90E4CF965}" destId="{A00DD715-721A-4ABB-88D7-FB8CC5C26F31}" srcOrd="4" destOrd="0" presId="urn:microsoft.com/office/officeart/2018/2/layout/IconVerticalSolidList"/>
    <dgm:cxn modelId="{78E9DED5-47B6-4001-806E-5A4A039BBDEF}" type="presParOf" srcId="{A00DD715-721A-4ABB-88D7-FB8CC5C26F31}" destId="{0813682F-5D4D-4839-A861-B54385731D82}" srcOrd="0" destOrd="0" presId="urn:microsoft.com/office/officeart/2018/2/layout/IconVerticalSolidList"/>
    <dgm:cxn modelId="{137E48A3-ADD4-4C32-9CB8-429BF7CA4614}" type="presParOf" srcId="{A00DD715-721A-4ABB-88D7-FB8CC5C26F31}" destId="{449E762E-B362-4D67-8000-DAD74A37295D}" srcOrd="1" destOrd="0" presId="urn:microsoft.com/office/officeart/2018/2/layout/IconVerticalSolidList"/>
    <dgm:cxn modelId="{A78420D7-2760-4357-9C5F-220C269A0CF5}" type="presParOf" srcId="{A00DD715-721A-4ABB-88D7-FB8CC5C26F31}" destId="{85DCE820-7661-4BB5-A78E-A4564D0AC5A5}" srcOrd="2" destOrd="0" presId="urn:microsoft.com/office/officeart/2018/2/layout/IconVerticalSolidList"/>
    <dgm:cxn modelId="{7EFB4370-3CB5-4CB6-9EF3-30269E595337}" type="presParOf" srcId="{A00DD715-721A-4ABB-88D7-FB8CC5C26F31}" destId="{D875854C-8610-43CA-AE41-15886D6E3A08}" srcOrd="3" destOrd="0" presId="urn:microsoft.com/office/officeart/2018/2/layout/IconVerticalSolidList"/>
    <dgm:cxn modelId="{D4B98C5D-A27B-4AA2-8FF0-81EAAAE6945B}" type="presParOf" srcId="{1FA685E8-DA7E-4752-8224-DBF90E4CF965}" destId="{C58491E6-917F-4CB6-ADC3-418B94155813}" srcOrd="5" destOrd="0" presId="urn:microsoft.com/office/officeart/2018/2/layout/IconVerticalSolidList"/>
    <dgm:cxn modelId="{95C81E44-57DD-484D-8C8F-63CEBE842B88}" type="presParOf" srcId="{1FA685E8-DA7E-4752-8224-DBF90E4CF965}" destId="{CACB0798-55CF-44CA-A3A9-5B3C0FC1FD5D}" srcOrd="6" destOrd="0" presId="urn:microsoft.com/office/officeart/2018/2/layout/IconVerticalSolidList"/>
    <dgm:cxn modelId="{3A0E44C4-29B7-4BAF-9EA6-9BCACE2B8E1B}" type="presParOf" srcId="{CACB0798-55CF-44CA-A3A9-5B3C0FC1FD5D}" destId="{16FF1E07-3651-4635-9495-C6A9650F28D8}" srcOrd="0" destOrd="0" presId="urn:microsoft.com/office/officeart/2018/2/layout/IconVerticalSolidList"/>
    <dgm:cxn modelId="{FFF05BD6-372A-4F26-A85E-652F99964B13}" type="presParOf" srcId="{CACB0798-55CF-44CA-A3A9-5B3C0FC1FD5D}" destId="{AE6C8B5D-765E-4246-94ED-B120F76B6588}" srcOrd="1" destOrd="0" presId="urn:microsoft.com/office/officeart/2018/2/layout/IconVerticalSolidList"/>
    <dgm:cxn modelId="{03543D29-8693-437C-BD3A-6A0BB18433CD}" type="presParOf" srcId="{CACB0798-55CF-44CA-A3A9-5B3C0FC1FD5D}" destId="{6A77FA0E-B8AE-4EE1-B1E0-B0B0CB5286CC}" srcOrd="2" destOrd="0" presId="urn:microsoft.com/office/officeart/2018/2/layout/IconVerticalSolidList"/>
    <dgm:cxn modelId="{751949CB-BEAC-4DDA-A376-DC6490022B31}" type="presParOf" srcId="{CACB0798-55CF-44CA-A3A9-5B3C0FC1FD5D}" destId="{41CA8971-4F28-4B19-9DC1-D576556FB018}" srcOrd="3" destOrd="0" presId="urn:microsoft.com/office/officeart/2018/2/layout/IconVerticalSolidList"/>
    <dgm:cxn modelId="{8DEBF8A3-97EC-4C8A-B205-1F08A206558E}" type="presParOf" srcId="{1FA685E8-DA7E-4752-8224-DBF90E4CF965}" destId="{0AA93D93-378C-4AD3-BEBD-66E9FE0C2682}" srcOrd="7" destOrd="0" presId="urn:microsoft.com/office/officeart/2018/2/layout/IconVerticalSolidList"/>
    <dgm:cxn modelId="{75314052-4B5B-42A9-AED4-91C9702B825B}" type="presParOf" srcId="{1FA685E8-DA7E-4752-8224-DBF90E4CF965}" destId="{5A6C35B0-57B5-4142-B58C-9DA5C38E9538}" srcOrd="8" destOrd="0" presId="urn:microsoft.com/office/officeart/2018/2/layout/IconVerticalSolidList"/>
    <dgm:cxn modelId="{D674244A-1C04-444D-86E1-844F12DF5D6C}" type="presParOf" srcId="{5A6C35B0-57B5-4142-B58C-9DA5C38E9538}" destId="{89D9706C-42BA-4477-981F-079C768AD2DC}" srcOrd="0" destOrd="0" presId="urn:microsoft.com/office/officeart/2018/2/layout/IconVerticalSolidList"/>
    <dgm:cxn modelId="{F7CC2AC4-0BA3-4596-8E9E-FA544701258E}" type="presParOf" srcId="{5A6C35B0-57B5-4142-B58C-9DA5C38E9538}" destId="{856B813D-6BCB-44B2-A563-F88BAB83EF6B}" srcOrd="1" destOrd="0" presId="urn:microsoft.com/office/officeart/2018/2/layout/IconVerticalSolidList"/>
    <dgm:cxn modelId="{161B5573-3B0C-4501-85EA-DF98E32C6733}" type="presParOf" srcId="{5A6C35B0-57B5-4142-B58C-9DA5C38E9538}" destId="{FCF18529-DBAE-4A3A-8D1C-503515A89D38}" srcOrd="2" destOrd="0" presId="urn:microsoft.com/office/officeart/2018/2/layout/IconVerticalSolidList"/>
    <dgm:cxn modelId="{349D06D5-1763-408B-8FE0-BB19946DCF17}" type="presParOf" srcId="{5A6C35B0-57B5-4142-B58C-9DA5C38E9538}" destId="{CE505D20-E2D4-4085-837F-D7FD659F6B92}" srcOrd="3" destOrd="0" presId="urn:microsoft.com/office/officeart/2018/2/layout/IconVerticalSolidList"/>
    <dgm:cxn modelId="{8F21D0ED-1C9E-4290-9995-D48F48FB04C9}" type="presParOf" srcId="{1FA685E8-DA7E-4752-8224-DBF90E4CF965}" destId="{4B24AD14-C011-4242-BCF5-D3CC71AA5B67}" srcOrd="9" destOrd="0" presId="urn:microsoft.com/office/officeart/2018/2/layout/IconVerticalSolidList"/>
    <dgm:cxn modelId="{ADBE9402-798F-404F-B158-661B64587D70}" type="presParOf" srcId="{1FA685E8-DA7E-4752-8224-DBF90E4CF965}" destId="{23795E32-3005-436B-A1B9-30515CE0D7AD}" srcOrd="10" destOrd="0" presId="urn:microsoft.com/office/officeart/2018/2/layout/IconVerticalSolidList"/>
    <dgm:cxn modelId="{3F583BCD-B4C6-4A08-BFEA-D6FC421F74D5}" type="presParOf" srcId="{23795E32-3005-436B-A1B9-30515CE0D7AD}" destId="{6D77DBDD-FC4E-4FE6-8395-F88BF127F23C}" srcOrd="0" destOrd="0" presId="urn:microsoft.com/office/officeart/2018/2/layout/IconVerticalSolidList"/>
    <dgm:cxn modelId="{20CBFC4D-2E24-4DBB-8F4F-9E829D08E260}" type="presParOf" srcId="{23795E32-3005-436B-A1B9-30515CE0D7AD}" destId="{1AC68990-50DD-4A71-A91E-4F156FEB24F9}" srcOrd="1" destOrd="0" presId="urn:microsoft.com/office/officeart/2018/2/layout/IconVerticalSolidList"/>
    <dgm:cxn modelId="{E2A30F9B-FA94-40D2-A7C8-5D31B57B8301}" type="presParOf" srcId="{23795E32-3005-436B-A1B9-30515CE0D7AD}" destId="{814F1B38-39D4-4B58-8951-B653B766B5BD}" srcOrd="2" destOrd="0" presId="urn:microsoft.com/office/officeart/2018/2/layout/IconVerticalSolidList"/>
    <dgm:cxn modelId="{F3A2D177-1915-4379-86D8-5887E424E104}" type="presParOf" srcId="{23795E32-3005-436B-A1B9-30515CE0D7AD}" destId="{E9B47099-C30D-4C98-8E85-CFA5E62712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B309B-948E-4CAA-9F3C-7671A0092C4B}">
      <dsp:nvSpPr>
        <dsp:cNvPr id="0" name=""/>
        <dsp:cNvSpPr/>
      </dsp:nvSpPr>
      <dsp:spPr>
        <a:xfrm>
          <a:off x="0" y="837"/>
          <a:ext cx="1219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94A64-CF70-4E6A-B83E-93CC38E49DCB}">
      <dsp:nvSpPr>
        <dsp:cNvPr id="0" name=""/>
        <dsp:cNvSpPr/>
      </dsp:nvSpPr>
      <dsp:spPr>
        <a:xfrm>
          <a:off x="0" y="837"/>
          <a:ext cx="12192000" cy="979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Introduction to MINT, how it evolved, similarities and differences to Forth.</a:t>
          </a:r>
          <a:endParaRPr lang="en-US" sz="2200" kern="1200" dirty="0"/>
        </a:p>
      </dsp:txBody>
      <dsp:txXfrm>
        <a:off x="0" y="837"/>
        <a:ext cx="12192000" cy="979475"/>
      </dsp:txXfrm>
    </dsp:sp>
    <dsp:sp modelId="{3C89C1B0-C051-494D-9C49-5F931CAEB3E1}">
      <dsp:nvSpPr>
        <dsp:cNvPr id="0" name=""/>
        <dsp:cNvSpPr/>
      </dsp:nvSpPr>
      <dsp:spPr>
        <a:xfrm>
          <a:off x="0" y="980312"/>
          <a:ext cx="1219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882FA-8865-4D39-92F7-4C83EEF21AE2}">
      <dsp:nvSpPr>
        <dsp:cNvPr id="0" name=""/>
        <dsp:cNvSpPr/>
      </dsp:nvSpPr>
      <dsp:spPr>
        <a:xfrm>
          <a:off x="0" y="980312"/>
          <a:ext cx="12192000" cy="979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/>
            <a:t>Early work: MUSYS (1969), MOUSE (1979) both by Peter </a:t>
          </a:r>
          <a:r>
            <a:rPr lang="en-GB" sz="2200" b="0" i="0" kern="1200" dirty="0" err="1"/>
            <a:t>Drogono</a:t>
          </a:r>
          <a:r>
            <a:rPr lang="en-GB" sz="2200" b="0" i="0" kern="1200" dirty="0"/>
            <a:t> , Tiny Forth (T. </a:t>
          </a:r>
          <a:r>
            <a:rPr lang="en-GB" sz="2200" kern="1200" dirty="0"/>
            <a:t>Nakagawa </a:t>
          </a:r>
          <a:r>
            <a:rPr lang="en-GB" sz="2200" b="0" i="0" kern="1200" dirty="0"/>
            <a:t>2004), </a:t>
          </a:r>
          <a:r>
            <a:rPr lang="en-GB" sz="2200" b="0" i="0" kern="1200" dirty="0" err="1"/>
            <a:t>Txtzyme</a:t>
          </a:r>
          <a:r>
            <a:rPr lang="en-GB" sz="2200" b="0" i="0" kern="1200" dirty="0"/>
            <a:t> (</a:t>
          </a:r>
          <a:r>
            <a:rPr lang="en-GB" sz="2200" kern="1200" dirty="0"/>
            <a:t>Ward Cunningham </a:t>
          </a:r>
          <a:r>
            <a:rPr lang="en-GB" sz="2200" b="0" i="0" kern="1200" dirty="0"/>
            <a:t>2011), SIMPL (Ken Boak 2013) and STABLE (</a:t>
          </a:r>
          <a:r>
            <a:rPr lang="en-GB" sz="2200" kern="1200" dirty="0"/>
            <a:t>Sandor Schneider </a:t>
          </a:r>
          <a:r>
            <a:rPr lang="en-GB" sz="2200" b="0" i="0" kern="1200" dirty="0"/>
            <a:t>2016).</a:t>
          </a:r>
          <a:endParaRPr lang="en-US" sz="2200" kern="1200" dirty="0"/>
        </a:p>
      </dsp:txBody>
      <dsp:txXfrm>
        <a:off x="0" y="980312"/>
        <a:ext cx="12192000" cy="979475"/>
      </dsp:txXfrm>
    </dsp:sp>
    <dsp:sp modelId="{B4AFAD36-5E3F-4F46-B3BD-129BB783FF17}">
      <dsp:nvSpPr>
        <dsp:cNvPr id="0" name=""/>
        <dsp:cNvSpPr/>
      </dsp:nvSpPr>
      <dsp:spPr>
        <a:xfrm>
          <a:off x="0" y="1959787"/>
          <a:ext cx="1219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DD4F6A-8E9E-4549-B64D-4CAD7828F515}">
      <dsp:nvSpPr>
        <dsp:cNvPr id="0" name=""/>
        <dsp:cNvSpPr/>
      </dsp:nvSpPr>
      <dsp:spPr>
        <a:xfrm>
          <a:off x="0" y="1959787"/>
          <a:ext cx="12192000" cy="979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The first real MINT - a Z80 assembly language implementation (for the TEC-1 and RC2014), by John Hardy, Craig Jones and myself</a:t>
          </a:r>
          <a:r>
            <a:rPr lang="en-GB" sz="2200" kern="1200"/>
            <a:t> i</a:t>
          </a:r>
          <a:r>
            <a:rPr lang="en-GB" sz="2200" b="0" i="0" kern="1200"/>
            <a:t>n 2021.</a:t>
          </a:r>
          <a:endParaRPr lang="en-US" sz="2200" kern="1200"/>
        </a:p>
      </dsp:txBody>
      <dsp:txXfrm>
        <a:off x="0" y="1959787"/>
        <a:ext cx="12192000" cy="979475"/>
      </dsp:txXfrm>
    </dsp:sp>
    <dsp:sp modelId="{58DC8F99-28A3-47B5-97C7-21D81538366C}">
      <dsp:nvSpPr>
        <dsp:cNvPr id="0" name=""/>
        <dsp:cNvSpPr/>
      </dsp:nvSpPr>
      <dsp:spPr>
        <a:xfrm>
          <a:off x="0" y="2939262"/>
          <a:ext cx="1219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61117-170B-4399-86E1-0C3D5830D12D}">
      <dsp:nvSpPr>
        <dsp:cNvPr id="0" name=""/>
        <dsp:cNvSpPr/>
      </dsp:nvSpPr>
      <dsp:spPr>
        <a:xfrm>
          <a:off x="0" y="2939262"/>
          <a:ext cx="12192000" cy="979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Other versions: MINT6502 (Alvaro Barcellos), </a:t>
          </a:r>
          <a:r>
            <a:rPr lang="en-GB" sz="2200" kern="1200"/>
            <a:t>C</a:t>
          </a:r>
          <a:r>
            <a:rPr lang="en-GB" sz="2200" b="0" i="0" kern="1200"/>
            <a:t>MINT (Jason C.J. Tay).</a:t>
          </a:r>
          <a:endParaRPr lang="en-US" sz="2200" kern="1200"/>
        </a:p>
      </dsp:txBody>
      <dsp:txXfrm>
        <a:off x="0" y="2939262"/>
        <a:ext cx="12192000" cy="979475"/>
      </dsp:txXfrm>
    </dsp:sp>
    <dsp:sp modelId="{262B20A0-9838-4ED6-9841-E4AD2B112018}">
      <dsp:nvSpPr>
        <dsp:cNvPr id="0" name=""/>
        <dsp:cNvSpPr/>
      </dsp:nvSpPr>
      <dsp:spPr>
        <a:xfrm>
          <a:off x="0" y="3918737"/>
          <a:ext cx="1219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6D4507-DB44-442B-8578-7E5C8A469922}">
      <dsp:nvSpPr>
        <dsp:cNvPr id="0" name=""/>
        <dsp:cNvSpPr/>
      </dsp:nvSpPr>
      <dsp:spPr>
        <a:xfrm>
          <a:off x="0" y="3918737"/>
          <a:ext cx="12192000" cy="979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New developments:- eMINT (inspired by C.H.Ting's eForth model).</a:t>
          </a:r>
          <a:endParaRPr lang="en-US" sz="2200" kern="1200"/>
        </a:p>
      </dsp:txBody>
      <dsp:txXfrm>
        <a:off x="0" y="3918737"/>
        <a:ext cx="12192000" cy="979475"/>
      </dsp:txXfrm>
    </dsp:sp>
    <dsp:sp modelId="{0897896C-9FF1-4D38-B9E5-AC7FC7C48616}">
      <dsp:nvSpPr>
        <dsp:cNvPr id="0" name=""/>
        <dsp:cNvSpPr/>
      </dsp:nvSpPr>
      <dsp:spPr>
        <a:xfrm>
          <a:off x="0" y="4898212"/>
          <a:ext cx="1219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7BACB-4083-44B2-B056-E27FBDB8DBEC}">
      <dsp:nvSpPr>
        <dsp:cNvPr id="0" name=""/>
        <dsp:cNvSpPr/>
      </dsp:nvSpPr>
      <dsp:spPr>
        <a:xfrm>
          <a:off x="0" y="4898212"/>
          <a:ext cx="12192000" cy="979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Future Work and Applications. </a:t>
          </a:r>
          <a:br>
            <a:rPr lang="en-GB" sz="2200" b="0" i="0" kern="1200"/>
          </a:br>
          <a:r>
            <a:rPr lang="en-GB" sz="2200" b="0" i="0" kern="1200"/>
            <a:t> </a:t>
          </a:r>
          <a:endParaRPr lang="en-US" sz="2200" kern="1200"/>
        </a:p>
      </dsp:txBody>
      <dsp:txXfrm>
        <a:off x="0" y="4898212"/>
        <a:ext cx="12192000" cy="979475"/>
      </dsp:txXfrm>
    </dsp:sp>
    <dsp:sp modelId="{C1618DED-9681-4C28-B926-CEF071216D26}">
      <dsp:nvSpPr>
        <dsp:cNvPr id="0" name=""/>
        <dsp:cNvSpPr/>
      </dsp:nvSpPr>
      <dsp:spPr>
        <a:xfrm>
          <a:off x="0" y="5877687"/>
          <a:ext cx="12192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ED310-9F5D-44B4-95A5-3B6AE8427198}">
      <dsp:nvSpPr>
        <dsp:cNvPr id="0" name=""/>
        <dsp:cNvSpPr/>
      </dsp:nvSpPr>
      <dsp:spPr>
        <a:xfrm>
          <a:off x="0" y="5877687"/>
          <a:ext cx="12192000" cy="979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/>
            <a:t>Demo and questions.</a:t>
          </a:r>
          <a:endParaRPr lang="en-US" sz="2200" kern="1200"/>
        </a:p>
      </dsp:txBody>
      <dsp:txXfrm>
        <a:off x="0" y="5877687"/>
        <a:ext cx="12192000" cy="979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68D17-DEB4-4139-BD5E-EFAE1CB411C5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MINT  comes from the portmanteau of </a:t>
          </a:r>
          <a:r>
            <a:rPr lang="en-GB" sz="1600" b="1" kern="1200"/>
            <a:t>M</a:t>
          </a:r>
          <a:r>
            <a:rPr lang="en-GB" sz="1600" kern="1200"/>
            <a:t>inimal </a:t>
          </a:r>
          <a:r>
            <a:rPr lang="en-GB" sz="1600" b="1" kern="1200"/>
            <a:t>INT</a:t>
          </a:r>
          <a:r>
            <a:rPr lang="en-GB" sz="1600" kern="1200"/>
            <a:t>erpreter.</a:t>
          </a:r>
          <a:endParaRPr lang="en-US" sz="1600" kern="1200"/>
        </a:p>
      </dsp:txBody>
      <dsp:txXfrm>
        <a:off x="582645" y="1178"/>
        <a:ext cx="2174490" cy="1304694"/>
      </dsp:txXfrm>
    </dsp:sp>
    <dsp:sp modelId="{6A30E6A3-32AD-42E8-BA77-B1929ADEDC68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2">
            <a:hueOff val="644361"/>
            <a:satOff val="-1849"/>
            <a:lumOff val="-2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It is an interpreted, stack-based, integer arithmetic, RPN language.</a:t>
          </a:r>
          <a:endParaRPr lang="en-US" sz="1600" kern="1200"/>
        </a:p>
      </dsp:txBody>
      <dsp:txXfrm>
        <a:off x="2974584" y="1178"/>
        <a:ext cx="2174490" cy="1304694"/>
      </dsp:txXfrm>
    </dsp:sp>
    <dsp:sp modelId="{8DE451D7-32B1-4287-98F4-D259FFC80200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Like Forth, it uses both a data stack and a return stack.</a:t>
          </a:r>
          <a:endParaRPr lang="en-US" sz="1600" kern="1200"/>
        </a:p>
      </dsp:txBody>
      <dsp:txXfrm>
        <a:off x="5366524" y="1178"/>
        <a:ext cx="2174490" cy="1304694"/>
      </dsp:txXfrm>
    </dsp:sp>
    <dsp:sp modelId="{E43FB8FA-B5F2-4771-996D-4C7576A4B7A7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accent2">
            <a:hueOff val="1933084"/>
            <a:satOff val="-5548"/>
            <a:lumOff val="-8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It uses printable ascii characters as words, variables and primitives.</a:t>
          </a:r>
          <a:endParaRPr lang="en-US" sz="1600" kern="1200"/>
        </a:p>
      </dsp:txBody>
      <dsp:txXfrm>
        <a:off x="7758464" y="1178"/>
        <a:ext cx="2174490" cy="1304694"/>
      </dsp:txXfrm>
    </dsp:sp>
    <dsp:sp modelId="{FD17C0CE-002F-4783-BC14-ACB33369E6F6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Many of the symbols and syntax used will be familiar to  Forth Users.</a:t>
          </a:r>
          <a:endParaRPr lang="en-US" sz="1600" kern="1200"/>
        </a:p>
      </dsp:txBody>
      <dsp:txXfrm>
        <a:off x="582645" y="1523321"/>
        <a:ext cx="2174490" cy="1304694"/>
      </dsp:txXfrm>
    </dsp:sp>
    <dsp:sp modelId="{FD0A8A20-F41D-419B-89BA-39653DB05221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There is no dictionary, words are single characters accessed via a jump table.</a:t>
          </a:r>
          <a:endParaRPr lang="en-US" sz="1600" kern="1200"/>
        </a:p>
      </dsp:txBody>
      <dsp:txXfrm>
        <a:off x="2974584" y="1523321"/>
        <a:ext cx="2174490" cy="1304694"/>
      </dsp:txXfrm>
    </dsp:sp>
    <dsp:sp modelId="{5ECEB7A5-18C4-4521-8D06-5EB3029875DA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It provides a subset of Forth - intended for lightweight, resource limited implementation.</a:t>
          </a:r>
          <a:endParaRPr lang="en-US" sz="1600" kern="1200" dirty="0"/>
        </a:p>
      </dsp:txBody>
      <dsp:txXfrm>
        <a:off x="5366524" y="1523321"/>
        <a:ext cx="2174490" cy="1304694"/>
      </dsp:txXfrm>
    </dsp:sp>
    <dsp:sp modelId="{FBBAE5DD-1CE8-4C9B-825A-05ADF823B6C0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accent2">
            <a:hueOff val="4510529"/>
            <a:satOff val="-12945"/>
            <a:lumOff val="-2072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 source code is very compact, with good degree of human readability.</a:t>
          </a:r>
          <a:endParaRPr lang="en-US" sz="1600" kern="1200"/>
        </a:p>
      </dsp:txBody>
      <dsp:txXfrm>
        <a:off x="7758464" y="1523321"/>
        <a:ext cx="2174490" cy="1304694"/>
      </dsp:txXfrm>
    </dsp:sp>
    <dsp:sp modelId="{D78ED27F-AE23-42B0-A959-A3A54250CB91}">
      <dsp:nvSpPr>
        <dsp:cNvPr id="0" name=""/>
        <dsp:cNvSpPr/>
      </dsp:nvSpPr>
      <dsp:spPr>
        <a:xfrm>
          <a:off x="1778615" y="3045465"/>
          <a:ext cx="2174490" cy="1304694"/>
        </a:xfrm>
        <a:prstGeom prst="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Source code text can be cut and pasted with text editor and serial terminal.</a:t>
          </a:r>
          <a:endParaRPr lang="en-US" sz="1600" kern="1200"/>
        </a:p>
      </dsp:txBody>
      <dsp:txXfrm>
        <a:off x="1778615" y="3045465"/>
        <a:ext cx="2174490" cy="1304694"/>
      </dsp:txXfrm>
    </dsp:sp>
    <dsp:sp modelId="{2CCE3C9C-6F7B-4982-AC3E-624553E7C954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accent2">
            <a:hueOff val="5799252"/>
            <a:satOff val="-16644"/>
            <a:lumOff val="-266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MINT is ideal for r microcontrollers and microprocessors lacking in ROM and RAM. </a:t>
          </a:r>
          <a:endParaRPr lang="en-US" sz="1600" kern="1200" dirty="0"/>
        </a:p>
      </dsp:txBody>
      <dsp:txXfrm>
        <a:off x="4170554" y="3045465"/>
        <a:ext cx="2174490" cy="1304694"/>
      </dsp:txXfrm>
    </dsp:sp>
    <dsp:sp modelId="{4F5EF7DA-C82B-4228-9509-5F9F5F67DDF5}">
      <dsp:nvSpPr>
        <dsp:cNvPr id="0" name=""/>
        <dsp:cNvSpPr/>
      </dsp:nvSpPr>
      <dsp:spPr>
        <a:xfrm>
          <a:off x="6562494" y="3045465"/>
          <a:ext cx="2174490" cy="1304694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  MINT  interpreter occupies typically less than 2k bytes (on Z80).</a:t>
          </a:r>
          <a:endParaRPr lang="en-US" sz="1600" kern="1200"/>
        </a:p>
      </dsp:txBody>
      <dsp:txXfrm>
        <a:off x="6562494" y="3045465"/>
        <a:ext cx="2174490" cy="1304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913D17-9E47-4105-9A6F-B87CBDEC7C5B}">
      <dsp:nvSpPr>
        <dsp:cNvPr id="0" name=""/>
        <dsp:cNvSpPr/>
      </dsp:nvSpPr>
      <dsp:spPr>
        <a:xfrm>
          <a:off x="2641496" y="859997"/>
          <a:ext cx="576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79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4706" y="902680"/>
        <a:ext cx="30369" cy="6073"/>
      </dsp:txXfrm>
    </dsp:sp>
    <dsp:sp modelId="{255F59EF-B757-4E2D-A9E5-133BE072D494}">
      <dsp:nvSpPr>
        <dsp:cNvPr id="0" name=""/>
        <dsp:cNvSpPr/>
      </dsp:nvSpPr>
      <dsp:spPr>
        <a:xfrm>
          <a:off x="2465" y="113468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It started with TinyForth by </a:t>
          </a:r>
          <a:r>
            <a:rPr lang="en-GB" sz="1500" b="0" kern="1200"/>
            <a:t>T. Nakagawa in 2004, a cut down Forth, similar in philosophy to TinyBASIC, 26 variables and a reduced word set.</a:t>
          </a:r>
          <a:endParaRPr lang="en-US" sz="1500" kern="1200"/>
        </a:p>
      </dsp:txBody>
      <dsp:txXfrm>
        <a:off x="2465" y="113468"/>
        <a:ext cx="2640830" cy="1584498"/>
      </dsp:txXfrm>
    </dsp:sp>
    <dsp:sp modelId="{69B15D73-08B6-4176-81AE-EB35B0B8A1E9}">
      <dsp:nvSpPr>
        <dsp:cNvPr id="0" name=""/>
        <dsp:cNvSpPr/>
      </dsp:nvSpPr>
      <dsp:spPr>
        <a:xfrm>
          <a:off x="5889717" y="859997"/>
          <a:ext cx="576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79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62928" y="902680"/>
        <a:ext cx="30369" cy="6073"/>
      </dsp:txXfrm>
    </dsp:sp>
    <dsp:sp modelId="{5F80A894-5BCD-4F72-87A6-BF4E7B3F6625}">
      <dsp:nvSpPr>
        <dsp:cNvPr id="0" name=""/>
        <dsp:cNvSpPr/>
      </dsp:nvSpPr>
      <dsp:spPr>
        <a:xfrm>
          <a:off x="3250687" y="113468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In 2011, Ward Cunningham wrote Txtzyme a tiny interpreter to run on Arduino.</a:t>
          </a:r>
          <a:endParaRPr lang="en-US" sz="1500" kern="1200"/>
        </a:p>
      </dsp:txBody>
      <dsp:txXfrm>
        <a:off x="3250687" y="113468"/>
        <a:ext cx="2640830" cy="1584498"/>
      </dsp:txXfrm>
    </dsp:sp>
    <dsp:sp modelId="{FC2EE6D5-851C-4D50-8572-E700DF0B7522}">
      <dsp:nvSpPr>
        <dsp:cNvPr id="0" name=""/>
        <dsp:cNvSpPr/>
      </dsp:nvSpPr>
      <dsp:spPr>
        <a:xfrm>
          <a:off x="9137939" y="859997"/>
          <a:ext cx="576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79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411150" y="902680"/>
        <a:ext cx="30369" cy="6073"/>
      </dsp:txXfrm>
    </dsp:sp>
    <dsp:sp modelId="{51FA413C-6755-494B-BC5C-54C2031AF0D0}">
      <dsp:nvSpPr>
        <dsp:cNvPr id="0" name=""/>
        <dsp:cNvSpPr/>
      </dsp:nvSpPr>
      <dsp:spPr>
        <a:xfrm>
          <a:off x="6498909" y="113468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It had just 13 commands, one variable x, no arithmetic, no stacks, no : ; defs. </a:t>
          </a:r>
          <a:endParaRPr lang="en-US" sz="1500" kern="1200"/>
        </a:p>
      </dsp:txBody>
      <dsp:txXfrm>
        <a:off x="6498909" y="113468"/>
        <a:ext cx="2640830" cy="1584498"/>
      </dsp:txXfrm>
    </dsp:sp>
    <dsp:sp modelId="{98AB3F35-72F5-4B65-A3FF-E9B7DF52F9D6}">
      <dsp:nvSpPr>
        <dsp:cNvPr id="0" name=""/>
        <dsp:cNvSpPr/>
      </dsp:nvSpPr>
      <dsp:spPr>
        <a:xfrm>
          <a:off x="1322880" y="1696166"/>
          <a:ext cx="9744665" cy="576791"/>
        </a:xfrm>
        <a:custGeom>
          <a:avLst/>
          <a:gdLst/>
          <a:ahLst/>
          <a:cxnLst/>
          <a:rect l="0" t="0" r="0" b="0"/>
          <a:pathLst>
            <a:path>
              <a:moveTo>
                <a:pt x="9744665" y="0"/>
              </a:moveTo>
              <a:lnTo>
                <a:pt x="9744665" y="305495"/>
              </a:lnTo>
              <a:lnTo>
                <a:pt x="0" y="305495"/>
              </a:lnTo>
              <a:lnTo>
                <a:pt x="0" y="5767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1124" y="1981525"/>
        <a:ext cx="488178" cy="6073"/>
      </dsp:txXfrm>
    </dsp:sp>
    <dsp:sp modelId="{5FA17D84-B33E-4C4F-B997-B4FB67CBF19F}">
      <dsp:nvSpPr>
        <dsp:cNvPr id="0" name=""/>
        <dsp:cNvSpPr/>
      </dsp:nvSpPr>
      <dsp:spPr>
        <a:xfrm>
          <a:off x="9747130" y="113468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It provided an immediate, interpreted environment to interact with the  I/O.</a:t>
          </a:r>
          <a:endParaRPr lang="en-US" sz="1500" kern="1200"/>
        </a:p>
      </dsp:txBody>
      <dsp:txXfrm>
        <a:off x="9747130" y="113468"/>
        <a:ext cx="2640830" cy="1584498"/>
      </dsp:txXfrm>
    </dsp:sp>
    <dsp:sp modelId="{4BD33723-B5E3-407D-8EAB-7B02907150F1}">
      <dsp:nvSpPr>
        <dsp:cNvPr id="0" name=""/>
        <dsp:cNvSpPr/>
      </dsp:nvSpPr>
      <dsp:spPr>
        <a:xfrm>
          <a:off x="2641496" y="3051887"/>
          <a:ext cx="576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79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4706" y="3094570"/>
        <a:ext cx="30369" cy="6073"/>
      </dsp:txXfrm>
    </dsp:sp>
    <dsp:sp modelId="{69D0F0B0-39DF-4BD0-B3A8-80A081DF0FF1}">
      <dsp:nvSpPr>
        <dsp:cNvPr id="0" name=""/>
        <dsp:cNvSpPr/>
      </dsp:nvSpPr>
      <dsp:spPr>
        <a:xfrm>
          <a:off x="2465" y="2305357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 came across Txtzyme in 2013, creating SIMPL on Arduino and MSP430.</a:t>
          </a:r>
          <a:endParaRPr lang="en-US" sz="1500" kern="1200"/>
        </a:p>
      </dsp:txBody>
      <dsp:txXfrm>
        <a:off x="2465" y="2305357"/>
        <a:ext cx="2640830" cy="1584498"/>
      </dsp:txXfrm>
    </dsp:sp>
    <dsp:sp modelId="{1AF7B357-AB01-4828-BC47-885AA0F99AD3}">
      <dsp:nvSpPr>
        <dsp:cNvPr id="0" name=""/>
        <dsp:cNvSpPr/>
      </dsp:nvSpPr>
      <dsp:spPr>
        <a:xfrm>
          <a:off x="5889717" y="3051887"/>
          <a:ext cx="576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79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62928" y="3094570"/>
        <a:ext cx="30369" cy="6073"/>
      </dsp:txXfrm>
    </dsp:sp>
    <dsp:sp modelId="{F6FF4745-FC06-4BCC-BF83-FC85F4787FDB}">
      <dsp:nvSpPr>
        <dsp:cNvPr id="0" name=""/>
        <dsp:cNvSpPr/>
      </dsp:nvSpPr>
      <dsp:spPr>
        <a:xfrm>
          <a:off x="3250687" y="2305357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SIMPL - Serial Interpreted Minimal Programming Language.</a:t>
          </a:r>
          <a:endParaRPr lang="en-US" sz="1500" kern="1200"/>
        </a:p>
      </dsp:txBody>
      <dsp:txXfrm>
        <a:off x="3250687" y="2305357"/>
        <a:ext cx="2640830" cy="1584498"/>
      </dsp:txXfrm>
    </dsp:sp>
    <dsp:sp modelId="{93CBB13F-1AA4-40A7-ADBF-6626EF6FA023}">
      <dsp:nvSpPr>
        <dsp:cNvPr id="0" name=""/>
        <dsp:cNvSpPr/>
      </dsp:nvSpPr>
      <dsp:spPr>
        <a:xfrm>
          <a:off x="9137939" y="3051887"/>
          <a:ext cx="576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79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411150" y="3094570"/>
        <a:ext cx="30369" cy="6073"/>
      </dsp:txXfrm>
    </dsp:sp>
    <dsp:sp modelId="{5CBDBD85-39CF-4FF6-A483-8C394DC1F1C3}">
      <dsp:nvSpPr>
        <dsp:cNvPr id="0" name=""/>
        <dsp:cNvSpPr/>
      </dsp:nvSpPr>
      <dsp:spPr>
        <a:xfrm>
          <a:off x="6498909" y="2305357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This added maths, User Defined functions (colon defs) and more variables.</a:t>
          </a:r>
          <a:endParaRPr lang="en-US" sz="1500" kern="1200"/>
        </a:p>
      </dsp:txBody>
      <dsp:txXfrm>
        <a:off x="6498909" y="2305357"/>
        <a:ext cx="2640830" cy="1584498"/>
      </dsp:txXfrm>
    </dsp:sp>
    <dsp:sp modelId="{03157DE2-5AA3-4BF3-8CE2-66E9B632299C}">
      <dsp:nvSpPr>
        <dsp:cNvPr id="0" name=""/>
        <dsp:cNvSpPr/>
      </dsp:nvSpPr>
      <dsp:spPr>
        <a:xfrm>
          <a:off x="1322880" y="3888056"/>
          <a:ext cx="9744665" cy="576791"/>
        </a:xfrm>
        <a:custGeom>
          <a:avLst/>
          <a:gdLst/>
          <a:ahLst/>
          <a:cxnLst/>
          <a:rect l="0" t="0" r="0" b="0"/>
          <a:pathLst>
            <a:path>
              <a:moveTo>
                <a:pt x="9744665" y="0"/>
              </a:moveTo>
              <a:lnTo>
                <a:pt x="9744665" y="305495"/>
              </a:lnTo>
              <a:lnTo>
                <a:pt x="0" y="305495"/>
              </a:lnTo>
              <a:lnTo>
                <a:pt x="0" y="57679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51124" y="4173414"/>
        <a:ext cx="488178" cy="6073"/>
      </dsp:txXfrm>
    </dsp:sp>
    <dsp:sp modelId="{92A2A698-3478-49CF-93A7-055DE4D5A51F}">
      <dsp:nvSpPr>
        <dsp:cNvPr id="0" name=""/>
        <dsp:cNvSpPr/>
      </dsp:nvSpPr>
      <dsp:spPr>
        <a:xfrm>
          <a:off x="9747130" y="2305357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 used it for exercising motion control systems and force sensor instruments.</a:t>
          </a:r>
          <a:endParaRPr lang="en-US" sz="1500" kern="1200"/>
        </a:p>
      </dsp:txBody>
      <dsp:txXfrm>
        <a:off x="9747130" y="2305357"/>
        <a:ext cx="2640830" cy="1584498"/>
      </dsp:txXfrm>
    </dsp:sp>
    <dsp:sp modelId="{BA602BCB-C5A5-4ED4-AB33-65657AB557E0}">
      <dsp:nvSpPr>
        <dsp:cNvPr id="0" name=""/>
        <dsp:cNvSpPr/>
      </dsp:nvSpPr>
      <dsp:spPr>
        <a:xfrm>
          <a:off x="2641496" y="5243776"/>
          <a:ext cx="576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6791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4706" y="5286459"/>
        <a:ext cx="30369" cy="6073"/>
      </dsp:txXfrm>
    </dsp:sp>
    <dsp:sp modelId="{C2A792D3-4E46-4A28-BCED-E230BB826E4D}">
      <dsp:nvSpPr>
        <dsp:cNvPr id="0" name=""/>
        <dsp:cNvSpPr/>
      </dsp:nvSpPr>
      <dsp:spPr>
        <a:xfrm>
          <a:off x="2465" y="4497247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 also  wrote a simple memory dump screen/editor for MSP430 using SPI RAM.</a:t>
          </a:r>
          <a:endParaRPr lang="en-US" sz="1500" kern="1200"/>
        </a:p>
      </dsp:txBody>
      <dsp:txXfrm>
        <a:off x="2465" y="4497247"/>
        <a:ext cx="2640830" cy="1584498"/>
      </dsp:txXfrm>
    </dsp:sp>
    <dsp:sp modelId="{0378AEA7-299D-44B0-B33F-652FD9524C59}">
      <dsp:nvSpPr>
        <dsp:cNvPr id="0" name=""/>
        <dsp:cNvSpPr/>
      </dsp:nvSpPr>
      <dsp:spPr>
        <a:xfrm>
          <a:off x="3250687" y="4497247"/>
          <a:ext cx="2640830" cy="15844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403" tIns="135831" rIns="129403" bIns="135831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 called SIMPL  a ”hardware bring-up tool” for initial testing of new hardware.</a:t>
          </a:r>
          <a:br>
            <a:rPr lang="en-GB" sz="1500" kern="1200"/>
          </a:br>
          <a:br>
            <a:rPr lang="en-GB" sz="1500" kern="1200"/>
          </a:br>
          <a:endParaRPr lang="en-US" sz="1500" kern="1200"/>
        </a:p>
      </dsp:txBody>
      <dsp:txXfrm>
        <a:off x="3250687" y="4497247"/>
        <a:ext cx="2640830" cy="1584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485744-7181-4B1F-BC89-B2230CA9A1E7}">
      <dsp:nvSpPr>
        <dsp:cNvPr id="0" name=""/>
        <dsp:cNvSpPr/>
      </dsp:nvSpPr>
      <dsp:spPr>
        <a:xfrm>
          <a:off x="2803337" y="689711"/>
          <a:ext cx="5321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14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5342" y="732618"/>
        <a:ext cx="28137" cy="5627"/>
      </dsp:txXfrm>
    </dsp:sp>
    <dsp:sp modelId="{227FC87A-D0F2-467B-92F6-30B59C953E2D}">
      <dsp:nvSpPr>
        <dsp:cNvPr id="0" name=""/>
        <dsp:cNvSpPr/>
      </dsp:nvSpPr>
      <dsp:spPr>
        <a:xfrm>
          <a:off x="358407" y="1412"/>
          <a:ext cx="2446730" cy="14680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92" tIns="125848" rIns="119892" bIns="12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SIMPL  was ported to STM32 MCU and other Arduino compatible dev-boards.</a:t>
          </a:r>
          <a:endParaRPr lang="en-US" sz="1800" kern="1200"/>
        </a:p>
      </dsp:txBody>
      <dsp:txXfrm>
        <a:off x="358407" y="1412"/>
        <a:ext cx="2446730" cy="1468038"/>
      </dsp:txXfrm>
    </dsp:sp>
    <dsp:sp modelId="{80738B18-6533-4124-860F-8FA738B9627E}">
      <dsp:nvSpPr>
        <dsp:cNvPr id="0" name=""/>
        <dsp:cNvSpPr/>
      </dsp:nvSpPr>
      <dsp:spPr>
        <a:xfrm>
          <a:off x="5812816" y="689711"/>
          <a:ext cx="5321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147" y="45720"/>
              </a:lnTo>
            </a:path>
          </a:pathLst>
        </a:custGeom>
        <a:noFill/>
        <a:ln w="12700" cap="flat" cmpd="sng" algn="ctr">
          <a:solidFill>
            <a:schemeClr val="accent2">
              <a:hueOff val="920516"/>
              <a:satOff val="-2642"/>
              <a:lumOff val="-423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64821" y="732618"/>
        <a:ext cx="28137" cy="5627"/>
      </dsp:txXfrm>
    </dsp:sp>
    <dsp:sp modelId="{269CD400-8D09-479F-B19C-0FD11134324F}">
      <dsp:nvSpPr>
        <dsp:cNvPr id="0" name=""/>
        <dsp:cNvSpPr/>
      </dsp:nvSpPr>
      <dsp:spPr>
        <a:xfrm>
          <a:off x="3367885" y="1412"/>
          <a:ext cx="2446730" cy="1468038"/>
        </a:xfrm>
        <a:prstGeom prst="rect">
          <a:avLst/>
        </a:prstGeom>
        <a:solidFill>
          <a:schemeClr val="accent2">
            <a:hueOff val="805452"/>
            <a:satOff val="-2312"/>
            <a:lumOff val="-37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92" tIns="125848" rIns="119892" bIns="12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Still lacking stacks, it could perform loops, sequences and conditional code.</a:t>
          </a:r>
          <a:endParaRPr lang="en-US" sz="1800" kern="1200"/>
        </a:p>
      </dsp:txBody>
      <dsp:txXfrm>
        <a:off x="3367885" y="1412"/>
        <a:ext cx="2446730" cy="1468038"/>
      </dsp:txXfrm>
    </dsp:sp>
    <dsp:sp modelId="{460D4192-2325-40B1-81D1-7AD15B3E772B}">
      <dsp:nvSpPr>
        <dsp:cNvPr id="0" name=""/>
        <dsp:cNvSpPr/>
      </dsp:nvSpPr>
      <dsp:spPr>
        <a:xfrm>
          <a:off x="8822294" y="689711"/>
          <a:ext cx="5321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147" y="45720"/>
              </a:lnTo>
            </a:path>
          </a:pathLst>
        </a:custGeom>
        <a:noFill/>
        <a:ln w="12700" cap="flat" cmpd="sng" algn="ctr">
          <a:solidFill>
            <a:schemeClr val="accent2">
              <a:hueOff val="1841033"/>
              <a:satOff val="-5284"/>
              <a:lumOff val="-846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74299" y="732618"/>
        <a:ext cx="28137" cy="5627"/>
      </dsp:txXfrm>
    </dsp:sp>
    <dsp:sp modelId="{88A25543-C5FB-4D83-99B3-ADE646D9D4FB}">
      <dsp:nvSpPr>
        <dsp:cNvPr id="0" name=""/>
        <dsp:cNvSpPr/>
      </dsp:nvSpPr>
      <dsp:spPr>
        <a:xfrm>
          <a:off x="6377363" y="1412"/>
          <a:ext cx="2446730" cy="1468038"/>
        </a:xfrm>
        <a:prstGeom prst="rect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92" tIns="125848" rIns="119892" bIns="12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User (colon) definitions could be chained together to form new  functions.</a:t>
          </a:r>
          <a:endParaRPr lang="en-US" sz="1800" kern="1200"/>
        </a:p>
      </dsp:txBody>
      <dsp:txXfrm>
        <a:off x="6377363" y="1412"/>
        <a:ext cx="2446730" cy="1468038"/>
      </dsp:txXfrm>
    </dsp:sp>
    <dsp:sp modelId="{01E1FDFF-9680-4B50-97EA-9B0946A310DE}">
      <dsp:nvSpPr>
        <dsp:cNvPr id="0" name=""/>
        <dsp:cNvSpPr/>
      </dsp:nvSpPr>
      <dsp:spPr>
        <a:xfrm>
          <a:off x="1581772" y="1467650"/>
          <a:ext cx="9028435" cy="532147"/>
        </a:xfrm>
        <a:custGeom>
          <a:avLst/>
          <a:gdLst/>
          <a:ahLst/>
          <a:cxnLst/>
          <a:rect l="0" t="0" r="0" b="0"/>
          <a:pathLst>
            <a:path>
              <a:moveTo>
                <a:pt x="9028435" y="0"/>
              </a:moveTo>
              <a:lnTo>
                <a:pt x="9028435" y="283173"/>
              </a:lnTo>
              <a:lnTo>
                <a:pt x="0" y="283173"/>
              </a:lnTo>
              <a:lnTo>
                <a:pt x="0" y="532147"/>
              </a:lnTo>
            </a:path>
          </a:pathLst>
        </a:custGeom>
        <a:noFill/>
        <a:ln w="12700" cap="flat" cmpd="sng" algn="ctr">
          <a:solidFill>
            <a:schemeClr val="accent2">
              <a:hueOff val="2761549"/>
              <a:satOff val="-7926"/>
              <a:lumOff val="-126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9841" y="1730911"/>
        <a:ext cx="452297" cy="5627"/>
      </dsp:txXfrm>
    </dsp:sp>
    <dsp:sp modelId="{3911330C-3F1A-4F7A-9EC2-A2EB778F1AEF}">
      <dsp:nvSpPr>
        <dsp:cNvPr id="0" name=""/>
        <dsp:cNvSpPr/>
      </dsp:nvSpPr>
      <dsp:spPr>
        <a:xfrm>
          <a:off x="9386842" y="1412"/>
          <a:ext cx="2446730" cy="1468038"/>
        </a:xfrm>
        <a:prstGeom prst="rect">
          <a:avLst/>
        </a:prstGeom>
        <a:solidFill>
          <a:schemeClr val="accent2">
            <a:hueOff val="2416355"/>
            <a:satOff val="-6935"/>
            <a:lumOff val="-111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92" tIns="125848" rIns="119892" bIns="12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  ported it to MSP430 assembly language, having read of Ting’s eForth model.</a:t>
          </a:r>
          <a:endParaRPr lang="en-US" sz="1800" kern="1200"/>
        </a:p>
      </dsp:txBody>
      <dsp:txXfrm>
        <a:off x="9386842" y="1412"/>
        <a:ext cx="2446730" cy="1468038"/>
      </dsp:txXfrm>
    </dsp:sp>
    <dsp:sp modelId="{CFA29F5E-70E0-41F5-87BE-D3A65B6C1948}">
      <dsp:nvSpPr>
        <dsp:cNvPr id="0" name=""/>
        <dsp:cNvSpPr/>
      </dsp:nvSpPr>
      <dsp:spPr>
        <a:xfrm>
          <a:off x="2803337" y="2720498"/>
          <a:ext cx="5321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147" y="45720"/>
              </a:lnTo>
            </a:path>
          </a:pathLst>
        </a:custGeom>
        <a:noFill/>
        <a:ln w="12700" cap="flat" cmpd="sng" algn="ctr">
          <a:solidFill>
            <a:schemeClr val="accent2">
              <a:hueOff val="3682065"/>
              <a:satOff val="-10567"/>
              <a:lumOff val="-1691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55342" y="2763404"/>
        <a:ext cx="28137" cy="5627"/>
      </dsp:txXfrm>
    </dsp:sp>
    <dsp:sp modelId="{7B2B74C9-7D6F-43FE-AC3E-90B0FAE24196}">
      <dsp:nvSpPr>
        <dsp:cNvPr id="0" name=""/>
        <dsp:cNvSpPr/>
      </dsp:nvSpPr>
      <dsp:spPr>
        <a:xfrm>
          <a:off x="358407" y="2032198"/>
          <a:ext cx="2446730" cy="1468038"/>
        </a:xfrm>
        <a:prstGeom prst="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92" tIns="125848" rIns="119892" bIns="12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SIMPL development was paused due to other work commitments.</a:t>
          </a:r>
          <a:endParaRPr lang="en-US" sz="1800" kern="1200" dirty="0"/>
        </a:p>
      </dsp:txBody>
      <dsp:txXfrm>
        <a:off x="358407" y="2032198"/>
        <a:ext cx="2446730" cy="1468038"/>
      </dsp:txXfrm>
    </dsp:sp>
    <dsp:sp modelId="{3A3810D1-E6AC-425B-A1A9-E82233906EE5}">
      <dsp:nvSpPr>
        <dsp:cNvPr id="0" name=""/>
        <dsp:cNvSpPr/>
      </dsp:nvSpPr>
      <dsp:spPr>
        <a:xfrm>
          <a:off x="5812816" y="2720498"/>
          <a:ext cx="5321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147" y="45720"/>
              </a:lnTo>
            </a:path>
          </a:pathLst>
        </a:custGeom>
        <a:noFill/>
        <a:ln w="12700" cap="flat" cmpd="sng" algn="ctr">
          <a:solidFill>
            <a:schemeClr val="accent2">
              <a:hueOff val="4602581"/>
              <a:satOff val="-13209"/>
              <a:lumOff val="-2114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64821" y="2763404"/>
        <a:ext cx="28137" cy="5627"/>
      </dsp:txXfrm>
    </dsp:sp>
    <dsp:sp modelId="{FB356FC4-391B-4B31-9994-D8868BFAC812}">
      <dsp:nvSpPr>
        <dsp:cNvPr id="0" name=""/>
        <dsp:cNvSpPr/>
      </dsp:nvSpPr>
      <dsp:spPr>
        <a:xfrm>
          <a:off x="3367885" y="2032198"/>
          <a:ext cx="2446730" cy="1468038"/>
        </a:xfrm>
        <a:prstGeom prst="rect">
          <a:avLst/>
        </a:prstGeom>
        <a:solidFill>
          <a:schemeClr val="accent2">
            <a:hueOff val="4027259"/>
            <a:satOff val="-11558"/>
            <a:lumOff val="-185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92" tIns="125848" rIns="119892" bIns="12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In 2019, I began thinking about using SIMPL as “assembly language” for a VM.</a:t>
          </a:r>
          <a:endParaRPr lang="en-US" sz="1800" kern="1200"/>
        </a:p>
      </dsp:txBody>
      <dsp:txXfrm>
        <a:off x="3367885" y="2032198"/>
        <a:ext cx="2446730" cy="1468038"/>
      </dsp:txXfrm>
    </dsp:sp>
    <dsp:sp modelId="{FD7DDC31-3470-4507-A4F2-D0BE2BF966AF}">
      <dsp:nvSpPr>
        <dsp:cNvPr id="0" name=""/>
        <dsp:cNvSpPr/>
      </dsp:nvSpPr>
      <dsp:spPr>
        <a:xfrm>
          <a:off x="8822294" y="2720498"/>
          <a:ext cx="5321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147" y="45720"/>
              </a:lnTo>
            </a:path>
          </a:pathLst>
        </a:custGeom>
        <a:noFill/>
        <a:ln w="12700" cap="flat" cmpd="sng" algn="ctr">
          <a:solidFill>
            <a:schemeClr val="accent2">
              <a:hueOff val="5523098"/>
              <a:satOff val="-15851"/>
              <a:lumOff val="-2537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074299" y="2763404"/>
        <a:ext cx="28137" cy="5627"/>
      </dsp:txXfrm>
    </dsp:sp>
    <dsp:sp modelId="{C65A2500-3269-4884-86CF-AC1CC3CD1120}">
      <dsp:nvSpPr>
        <dsp:cNvPr id="0" name=""/>
        <dsp:cNvSpPr/>
      </dsp:nvSpPr>
      <dsp:spPr>
        <a:xfrm>
          <a:off x="6377363" y="2032198"/>
          <a:ext cx="2446730" cy="1468038"/>
        </a:xfrm>
        <a:prstGeom prst="rect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92" tIns="125848" rIns="119892" bIns="12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 needed to find a simple solution to implementing the missing stacks. </a:t>
          </a:r>
          <a:endParaRPr lang="en-US" sz="1800" kern="1200"/>
        </a:p>
      </dsp:txBody>
      <dsp:txXfrm>
        <a:off x="6377363" y="2032198"/>
        <a:ext cx="2446730" cy="1468038"/>
      </dsp:txXfrm>
    </dsp:sp>
    <dsp:sp modelId="{895BEE12-A7F9-485A-A9E0-B956AF5D9DB3}">
      <dsp:nvSpPr>
        <dsp:cNvPr id="0" name=""/>
        <dsp:cNvSpPr/>
      </dsp:nvSpPr>
      <dsp:spPr>
        <a:xfrm>
          <a:off x="1581772" y="3498437"/>
          <a:ext cx="9028435" cy="532147"/>
        </a:xfrm>
        <a:custGeom>
          <a:avLst/>
          <a:gdLst/>
          <a:ahLst/>
          <a:cxnLst/>
          <a:rect l="0" t="0" r="0" b="0"/>
          <a:pathLst>
            <a:path>
              <a:moveTo>
                <a:pt x="9028435" y="0"/>
              </a:moveTo>
              <a:lnTo>
                <a:pt x="9028435" y="283173"/>
              </a:lnTo>
              <a:lnTo>
                <a:pt x="0" y="283173"/>
              </a:lnTo>
              <a:lnTo>
                <a:pt x="0" y="532147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69841" y="3761697"/>
        <a:ext cx="452297" cy="5627"/>
      </dsp:txXfrm>
    </dsp:sp>
    <dsp:sp modelId="{915F0A3E-2F43-4094-A69C-8E5E788762AA}">
      <dsp:nvSpPr>
        <dsp:cNvPr id="0" name=""/>
        <dsp:cNvSpPr/>
      </dsp:nvSpPr>
      <dsp:spPr>
        <a:xfrm>
          <a:off x="9386842" y="2032198"/>
          <a:ext cx="2446730" cy="1468038"/>
        </a:xfrm>
        <a:prstGeom prst="rect">
          <a:avLst/>
        </a:prstGeom>
        <a:solidFill>
          <a:schemeClr val="accent2">
            <a:hueOff val="5638162"/>
            <a:satOff val="-16181"/>
            <a:lumOff val="-2590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92" tIns="125848" rIns="119892" bIns="12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 had watched John Hardy’s  presentations on Forth for Z80.</a:t>
          </a:r>
          <a:endParaRPr lang="en-US" sz="1800" kern="1200"/>
        </a:p>
      </dsp:txBody>
      <dsp:txXfrm>
        <a:off x="9386842" y="2032198"/>
        <a:ext cx="2446730" cy="1468038"/>
      </dsp:txXfrm>
    </dsp:sp>
    <dsp:sp modelId="{FB30655E-E429-4287-B83A-399EA1B1D215}">
      <dsp:nvSpPr>
        <dsp:cNvPr id="0" name=""/>
        <dsp:cNvSpPr/>
      </dsp:nvSpPr>
      <dsp:spPr>
        <a:xfrm>
          <a:off x="358407" y="4062985"/>
          <a:ext cx="2446730" cy="1468038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892" tIns="125848" rIns="119892" bIns="125848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This  encouraged me to write SIMPL in Z80 assembly language for my RC2014</a:t>
          </a:r>
          <a:endParaRPr lang="en-US" sz="1800" kern="1200"/>
        </a:p>
      </dsp:txBody>
      <dsp:txXfrm>
        <a:off x="358407" y="4062985"/>
        <a:ext cx="2446730" cy="14680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43530-FF7F-4997-AA46-BFD216A5341B}">
      <dsp:nvSpPr>
        <dsp:cNvPr id="0" name=""/>
        <dsp:cNvSpPr/>
      </dsp:nvSpPr>
      <dsp:spPr>
        <a:xfrm>
          <a:off x="3839753" y="675999"/>
          <a:ext cx="521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65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6772" y="718958"/>
        <a:ext cx="27612" cy="5522"/>
      </dsp:txXfrm>
    </dsp:sp>
    <dsp:sp modelId="{BD29FEFB-EFA7-4229-A7E5-2C50B313E411}">
      <dsp:nvSpPr>
        <dsp:cNvPr id="0" name=""/>
        <dsp:cNvSpPr/>
      </dsp:nvSpPr>
      <dsp:spPr>
        <a:xfrm>
          <a:off x="1440463" y="1392"/>
          <a:ext cx="2401090" cy="1440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655" tIns="123500" rIns="117655" bIns="1235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In lockdown of Spring 2021, I heard about the STABLE language by Sandor Schneider.</a:t>
          </a:r>
          <a:endParaRPr lang="en-US" sz="1200" kern="1200"/>
        </a:p>
      </dsp:txBody>
      <dsp:txXfrm>
        <a:off x="1440463" y="1392"/>
        <a:ext cx="2401090" cy="1440654"/>
      </dsp:txXfrm>
    </dsp:sp>
    <dsp:sp modelId="{F5F02511-4E02-41D7-BE63-E72342B211DA}">
      <dsp:nvSpPr>
        <dsp:cNvPr id="0" name=""/>
        <dsp:cNvSpPr/>
      </dsp:nvSpPr>
      <dsp:spPr>
        <a:xfrm>
          <a:off x="6793095" y="675999"/>
          <a:ext cx="521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65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40114" y="718958"/>
        <a:ext cx="27612" cy="5522"/>
      </dsp:txXfrm>
    </dsp:sp>
    <dsp:sp modelId="{92DC1BCA-7680-4D99-948F-E66929BB071F}">
      <dsp:nvSpPr>
        <dsp:cNvPr id="0" name=""/>
        <dsp:cNvSpPr/>
      </dsp:nvSpPr>
      <dsp:spPr>
        <a:xfrm>
          <a:off x="4393804" y="1392"/>
          <a:ext cx="2401090" cy="1440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655" tIns="123500" rIns="117655" bIns="1235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STABLE is a minimal interpreted bytecode language, written in 50 lines of compact C.</a:t>
          </a:r>
          <a:endParaRPr lang="en-US" sz="1200" kern="1200"/>
        </a:p>
      </dsp:txBody>
      <dsp:txXfrm>
        <a:off x="4393804" y="1392"/>
        <a:ext cx="2401090" cy="1440654"/>
      </dsp:txXfrm>
    </dsp:sp>
    <dsp:sp modelId="{B79D63AA-7770-4E0E-842B-A366CA757719}">
      <dsp:nvSpPr>
        <dsp:cNvPr id="0" name=""/>
        <dsp:cNvSpPr/>
      </dsp:nvSpPr>
      <dsp:spPr>
        <a:xfrm>
          <a:off x="2641008" y="1440246"/>
          <a:ext cx="5906682" cy="521650"/>
        </a:xfrm>
        <a:custGeom>
          <a:avLst/>
          <a:gdLst/>
          <a:ahLst/>
          <a:cxnLst/>
          <a:rect l="0" t="0" r="0" b="0"/>
          <a:pathLst>
            <a:path>
              <a:moveTo>
                <a:pt x="5906682" y="0"/>
              </a:moveTo>
              <a:lnTo>
                <a:pt x="5906682" y="277925"/>
              </a:lnTo>
              <a:lnTo>
                <a:pt x="0" y="277925"/>
              </a:lnTo>
              <a:lnTo>
                <a:pt x="0" y="52165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6038" y="1698311"/>
        <a:ext cx="296622" cy="5522"/>
      </dsp:txXfrm>
    </dsp:sp>
    <dsp:sp modelId="{C83293B5-1D8A-4583-9E9F-0EF4C12F19FC}">
      <dsp:nvSpPr>
        <dsp:cNvPr id="0" name=""/>
        <dsp:cNvSpPr/>
      </dsp:nvSpPr>
      <dsp:spPr>
        <a:xfrm>
          <a:off x="7347146" y="1392"/>
          <a:ext cx="2401090" cy="1440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655" tIns="123500" rIns="117655" bIns="1235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Most importantly, this gave me formal implementations for the stacks, in C.</a:t>
          </a:r>
          <a:endParaRPr lang="en-US" sz="1200" kern="1200"/>
        </a:p>
      </dsp:txBody>
      <dsp:txXfrm>
        <a:off x="7347146" y="1392"/>
        <a:ext cx="2401090" cy="1440654"/>
      </dsp:txXfrm>
    </dsp:sp>
    <dsp:sp modelId="{BE33696F-4C16-4020-8346-622321BB9CE3}">
      <dsp:nvSpPr>
        <dsp:cNvPr id="0" name=""/>
        <dsp:cNvSpPr/>
      </dsp:nvSpPr>
      <dsp:spPr>
        <a:xfrm>
          <a:off x="3839753" y="2668905"/>
          <a:ext cx="521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65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6772" y="2711863"/>
        <a:ext cx="27612" cy="5522"/>
      </dsp:txXfrm>
    </dsp:sp>
    <dsp:sp modelId="{3E33FDFB-7166-4ED2-AC73-EC10B4416FAF}">
      <dsp:nvSpPr>
        <dsp:cNvPr id="0" name=""/>
        <dsp:cNvSpPr/>
      </dsp:nvSpPr>
      <dsp:spPr>
        <a:xfrm>
          <a:off x="1440463" y="1994297"/>
          <a:ext cx="2401090" cy="1440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655" tIns="123500" rIns="117655" bIns="1235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At the same time, John, Sandor and I founded “Minimalist Computing” on Facebook.</a:t>
          </a:r>
          <a:endParaRPr lang="en-US" sz="1200" kern="1200"/>
        </a:p>
      </dsp:txBody>
      <dsp:txXfrm>
        <a:off x="1440463" y="1994297"/>
        <a:ext cx="2401090" cy="1440654"/>
      </dsp:txXfrm>
    </dsp:sp>
    <dsp:sp modelId="{B789A916-C30B-460D-9E58-5343A18A0403}">
      <dsp:nvSpPr>
        <dsp:cNvPr id="0" name=""/>
        <dsp:cNvSpPr/>
      </dsp:nvSpPr>
      <dsp:spPr>
        <a:xfrm>
          <a:off x="6793095" y="2668905"/>
          <a:ext cx="521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65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40114" y="2711863"/>
        <a:ext cx="27612" cy="5522"/>
      </dsp:txXfrm>
    </dsp:sp>
    <dsp:sp modelId="{DB806712-EB64-4AF3-840E-93B31C3D1DF9}">
      <dsp:nvSpPr>
        <dsp:cNvPr id="0" name=""/>
        <dsp:cNvSpPr/>
      </dsp:nvSpPr>
      <dsp:spPr>
        <a:xfrm>
          <a:off x="4393804" y="1994297"/>
          <a:ext cx="2401090" cy="1440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655" tIns="123500" rIns="117655" bIns="1235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John and I discussed an implementation of such an interpreter on the Z80.</a:t>
          </a:r>
          <a:endParaRPr lang="en-US" sz="1200" kern="1200"/>
        </a:p>
      </dsp:txBody>
      <dsp:txXfrm>
        <a:off x="4393804" y="1994297"/>
        <a:ext cx="2401090" cy="1440654"/>
      </dsp:txXfrm>
    </dsp:sp>
    <dsp:sp modelId="{48379610-8454-429C-A41A-6A805FDD136C}">
      <dsp:nvSpPr>
        <dsp:cNvPr id="0" name=""/>
        <dsp:cNvSpPr/>
      </dsp:nvSpPr>
      <dsp:spPr>
        <a:xfrm>
          <a:off x="2641008" y="3433152"/>
          <a:ext cx="5906682" cy="521650"/>
        </a:xfrm>
        <a:custGeom>
          <a:avLst/>
          <a:gdLst/>
          <a:ahLst/>
          <a:cxnLst/>
          <a:rect l="0" t="0" r="0" b="0"/>
          <a:pathLst>
            <a:path>
              <a:moveTo>
                <a:pt x="5906682" y="0"/>
              </a:moveTo>
              <a:lnTo>
                <a:pt x="5906682" y="277925"/>
              </a:lnTo>
              <a:lnTo>
                <a:pt x="0" y="277925"/>
              </a:lnTo>
              <a:lnTo>
                <a:pt x="0" y="52165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46038" y="3691216"/>
        <a:ext cx="296622" cy="5522"/>
      </dsp:txXfrm>
    </dsp:sp>
    <dsp:sp modelId="{5E80534A-F5ED-49C7-9EAD-3DC53D248E75}">
      <dsp:nvSpPr>
        <dsp:cNvPr id="0" name=""/>
        <dsp:cNvSpPr/>
      </dsp:nvSpPr>
      <dsp:spPr>
        <a:xfrm>
          <a:off x="7347146" y="1994297"/>
          <a:ext cx="2401090" cy="1440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655" tIns="123500" rIns="117655" bIns="1235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John saw MINT as an alternative to assembly language on the TEC-1 computer, a small Z80 machine developed by John in the early 80s for “Talking  Electronics” magazine in Australia.</a:t>
          </a:r>
          <a:endParaRPr lang="en-US" sz="1200" kern="1200"/>
        </a:p>
      </dsp:txBody>
      <dsp:txXfrm>
        <a:off x="7347146" y="1994297"/>
        <a:ext cx="2401090" cy="1440654"/>
      </dsp:txXfrm>
    </dsp:sp>
    <dsp:sp modelId="{C08140DC-6E20-4442-926B-C5955517CBA9}">
      <dsp:nvSpPr>
        <dsp:cNvPr id="0" name=""/>
        <dsp:cNvSpPr/>
      </dsp:nvSpPr>
      <dsp:spPr>
        <a:xfrm>
          <a:off x="3839753" y="4661810"/>
          <a:ext cx="521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65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86772" y="4704768"/>
        <a:ext cx="27612" cy="5522"/>
      </dsp:txXfrm>
    </dsp:sp>
    <dsp:sp modelId="{EC86FA0F-C83E-47A3-9D40-579FEFC05DDE}">
      <dsp:nvSpPr>
        <dsp:cNvPr id="0" name=""/>
        <dsp:cNvSpPr/>
      </dsp:nvSpPr>
      <dsp:spPr>
        <a:xfrm>
          <a:off x="1440463" y="3987203"/>
          <a:ext cx="2401090" cy="1440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655" tIns="123500" rIns="117655" bIns="1235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It used a hex-keypad and 7-segment LEDs,  limited to just 2K ROM, and 2K RAM.</a:t>
          </a:r>
          <a:endParaRPr lang="en-US" sz="1200" kern="1200"/>
        </a:p>
      </dsp:txBody>
      <dsp:txXfrm>
        <a:off x="1440463" y="3987203"/>
        <a:ext cx="2401090" cy="1440654"/>
      </dsp:txXfrm>
    </dsp:sp>
    <dsp:sp modelId="{A1C7C03A-69DE-46E5-BE34-576DE2B00710}">
      <dsp:nvSpPr>
        <dsp:cNvPr id="0" name=""/>
        <dsp:cNvSpPr/>
      </dsp:nvSpPr>
      <dsp:spPr>
        <a:xfrm>
          <a:off x="6793095" y="4661810"/>
          <a:ext cx="521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1650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40114" y="4704768"/>
        <a:ext cx="27612" cy="5522"/>
      </dsp:txXfrm>
    </dsp:sp>
    <dsp:sp modelId="{07E48027-7341-4B74-A54D-FC0CB526F1BD}">
      <dsp:nvSpPr>
        <dsp:cNvPr id="0" name=""/>
        <dsp:cNvSpPr/>
      </dsp:nvSpPr>
      <dsp:spPr>
        <a:xfrm>
          <a:off x="4393804" y="3987203"/>
          <a:ext cx="2401090" cy="1440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655" tIns="123500" rIns="117655" bIns="1235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I  worked on the inner interpreter and arithmetic routines, John handled the stack handling and arrays, and Craig Jones provided the new bit-banging serial I/O code. </a:t>
          </a:r>
          <a:br>
            <a:rPr lang="en-GB" sz="1200" kern="1200"/>
          </a:br>
          <a:endParaRPr lang="en-US" sz="1200" kern="1200"/>
        </a:p>
      </dsp:txBody>
      <dsp:txXfrm>
        <a:off x="4393804" y="3987203"/>
        <a:ext cx="2401090" cy="1440654"/>
      </dsp:txXfrm>
    </dsp:sp>
    <dsp:sp modelId="{AD1F00F4-E8F5-478E-AF55-4C1232DAA4F7}">
      <dsp:nvSpPr>
        <dsp:cNvPr id="0" name=""/>
        <dsp:cNvSpPr/>
      </dsp:nvSpPr>
      <dsp:spPr>
        <a:xfrm>
          <a:off x="7347146" y="3987203"/>
          <a:ext cx="2401090" cy="144065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7655" tIns="123500" rIns="117655" bIns="12350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MINT for Z80 was first demonstrated at Christmas 2021 on both TEC1 and RC2014.</a:t>
          </a:r>
          <a:endParaRPr lang="en-US" sz="1200" kern="1200"/>
        </a:p>
      </dsp:txBody>
      <dsp:txXfrm>
        <a:off x="7347146" y="3987203"/>
        <a:ext cx="2401090" cy="1440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D3686-D924-4CD4-84FF-E62F3607B493}">
      <dsp:nvSpPr>
        <dsp:cNvPr id="0" name=""/>
        <dsp:cNvSpPr/>
      </dsp:nvSpPr>
      <dsp:spPr>
        <a:xfrm>
          <a:off x="3901440" y="1391"/>
          <a:ext cx="4389120" cy="8102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 16-bit Virtual Machine that executes MINT as it’s native assembly code.</a:t>
          </a:r>
          <a:endParaRPr lang="en-US" sz="1500" kern="1200"/>
        </a:p>
      </dsp:txBody>
      <dsp:txXfrm>
        <a:off x="3940992" y="40943"/>
        <a:ext cx="4310016" cy="731118"/>
      </dsp:txXfrm>
    </dsp:sp>
    <dsp:sp modelId="{56053D24-3E1C-4895-9E49-E10355FE851F}">
      <dsp:nvSpPr>
        <dsp:cNvPr id="0" name=""/>
        <dsp:cNvSpPr/>
      </dsp:nvSpPr>
      <dsp:spPr>
        <a:xfrm>
          <a:off x="3901440" y="852125"/>
          <a:ext cx="4389120" cy="810222"/>
        </a:xfrm>
        <a:prstGeom prst="round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Based on James Bowman’s  J1 Forth CPU with modified ISA, and the Ferranti F100-L , an early UK, 16-bit microprocessor from 1976.</a:t>
          </a:r>
          <a:endParaRPr lang="en-US" sz="1500" kern="1200" dirty="0"/>
        </a:p>
      </dsp:txBody>
      <dsp:txXfrm>
        <a:off x="3940992" y="891677"/>
        <a:ext cx="4310016" cy="731118"/>
      </dsp:txXfrm>
    </dsp:sp>
    <dsp:sp modelId="{AD7B3573-3426-4BFA-9070-280E68670B39}">
      <dsp:nvSpPr>
        <dsp:cNvPr id="0" name=""/>
        <dsp:cNvSpPr/>
      </dsp:nvSpPr>
      <dsp:spPr>
        <a:xfrm>
          <a:off x="3901440" y="1702859"/>
          <a:ext cx="4389120" cy="810222"/>
        </a:xfrm>
        <a:prstGeom prst="round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MINT instructions based on C.H. Ting’s  eForth  primitives.</a:t>
          </a:r>
          <a:endParaRPr lang="en-US" sz="1500" kern="1200"/>
        </a:p>
      </dsp:txBody>
      <dsp:txXfrm>
        <a:off x="3940992" y="1742411"/>
        <a:ext cx="4310016" cy="731118"/>
      </dsp:txXfrm>
    </dsp:sp>
    <dsp:sp modelId="{33A4E242-99A7-4075-B6D4-BEA2C27CA33B}">
      <dsp:nvSpPr>
        <dsp:cNvPr id="0" name=""/>
        <dsp:cNvSpPr/>
      </dsp:nvSpPr>
      <dsp:spPr>
        <a:xfrm>
          <a:off x="3901440" y="2553593"/>
          <a:ext cx="4389120" cy="810222"/>
        </a:xfrm>
        <a:prstGeom prst="round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Simulated in about 100 lines of  C++  using Arduino IDE, for accessibility.</a:t>
          </a:r>
          <a:endParaRPr lang="en-US" sz="1500" kern="1200"/>
        </a:p>
      </dsp:txBody>
      <dsp:txXfrm>
        <a:off x="3940992" y="2593145"/>
        <a:ext cx="4310016" cy="731118"/>
      </dsp:txXfrm>
    </dsp:sp>
    <dsp:sp modelId="{D60E3165-0C55-4151-8B58-6C3459FE88B9}">
      <dsp:nvSpPr>
        <dsp:cNvPr id="0" name=""/>
        <dsp:cNvSpPr/>
      </dsp:nvSpPr>
      <dsp:spPr>
        <a:xfrm>
          <a:off x="3901440" y="3404326"/>
          <a:ext cx="4389120" cy="810222"/>
        </a:xfrm>
        <a:prstGeom prst="round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Intended for implementation in 74xx logic or as a small soft core in FPGA.</a:t>
          </a:r>
          <a:endParaRPr lang="en-US" sz="1500" kern="1200"/>
        </a:p>
      </dsp:txBody>
      <dsp:txXfrm>
        <a:off x="3940992" y="3443878"/>
        <a:ext cx="4310016" cy="731118"/>
      </dsp:txXfrm>
    </dsp:sp>
    <dsp:sp modelId="{F9D322D6-E53D-423F-8CDD-CD901830385C}">
      <dsp:nvSpPr>
        <dsp:cNvPr id="0" name=""/>
        <dsp:cNvSpPr/>
      </dsp:nvSpPr>
      <dsp:spPr>
        <a:xfrm>
          <a:off x="3901440" y="4255060"/>
          <a:ext cx="4389120" cy="810222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Using bit-serial architecture, it could be implemented in as few as 1000 gates and used as a smart SPI controller and other serial applications .</a:t>
          </a:r>
          <a:endParaRPr lang="en-US" sz="1500" kern="1200"/>
        </a:p>
      </dsp:txBody>
      <dsp:txXfrm>
        <a:off x="3940992" y="4294612"/>
        <a:ext cx="4310016" cy="7311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03FA9-8470-44F1-A299-D90383E03943}">
      <dsp:nvSpPr>
        <dsp:cNvPr id="0" name=""/>
        <dsp:cNvSpPr/>
      </dsp:nvSpPr>
      <dsp:spPr>
        <a:xfrm>
          <a:off x="0" y="1671"/>
          <a:ext cx="11245849" cy="7122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D14C40-B914-4F15-9500-742BD25347F8}">
      <dsp:nvSpPr>
        <dsp:cNvPr id="0" name=""/>
        <dsp:cNvSpPr/>
      </dsp:nvSpPr>
      <dsp:spPr>
        <a:xfrm>
          <a:off x="215462" y="161932"/>
          <a:ext cx="391749" cy="391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0B082-2E88-42D5-B83E-3043F4366B51}">
      <dsp:nvSpPr>
        <dsp:cNvPr id="0" name=""/>
        <dsp:cNvSpPr/>
      </dsp:nvSpPr>
      <dsp:spPr>
        <a:xfrm>
          <a:off x="822673" y="1671"/>
          <a:ext cx="10423176" cy="71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82" tIns="75382" rIns="75382" bIns="753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MINT reserves the \ character as a possible means to extend the language.</a:t>
          </a:r>
          <a:endParaRPr lang="en-US" sz="1900" kern="1200" dirty="0"/>
        </a:p>
      </dsp:txBody>
      <dsp:txXfrm>
        <a:off x="822673" y="1671"/>
        <a:ext cx="10423176" cy="712271"/>
      </dsp:txXfrm>
    </dsp:sp>
    <dsp:sp modelId="{5F0833B2-2236-480F-B162-CFDA52A29386}">
      <dsp:nvSpPr>
        <dsp:cNvPr id="0" name=""/>
        <dsp:cNvSpPr/>
      </dsp:nvSpPr>
      <dsp:spPr>
        <a:xfrm>
          <a:off x="0" y="892010"/>
          <a:ext cx="11245849" cy="7122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48AF7-9C18-4D67-8119-2E8D65CD7265}">
      <dsp:nvSpPr>
        <dsp:cNvPr id="0" name=""/>
        <dsp:cNvSpPr/>
      </dsp:nvSpPr>
      <dsp:spPr>
        <a:xfrm>
          <a:off x="215462" y="1052271"/>
          <a:ext cx="391749" cy="391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A9D14C-8215-4A99-8799-61A182BB94F5}">
      <dsp:nvSpPr>
        <dsp:cNvPr id="0" name=""/>
        <dsp:cNvSpPr/>
      </dsp:nvSpPr>
      <dsp:spPr>
        <a:xfrm>
          <a:off x="822673" y="892010"/>
          <a:ext cx="10423176" cy="71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82" tIns="75382" rIns="75382" bIns="753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The basic MINT code avoids using this character, permitting it to be used as a tag to infer different meaning or syntax - a bit like Chuck Moore’s colorForth.</a:t>
          </a:r>
          <a:endParaRPr lang="en-US" sz="1900" kern="1200"/>
        </a:p>
      </dsp:txBody>
      <dsp:txXfrm>
        <a:off x="822673" y="892010"/>
        <a:ext cx="10423176" cy="712271"/>
      </dsp:txXfrm>
    </dsp:sp>
    <dsp:sp modelId="{0813682F-5D4D-4839-A861-B54385731D82}">
      <dsp:nvSpPr>
        <dsp:cNvPr id="0" name=""/>
        <dsp:cNvSpPr/>
      </dsp:nvSpPr>
      <dsp:spPr>
        <a:xfrm>
          <a:off x="0" y="1782350"/>
          <a:ext cx="11245849" cy="7122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E762E-B362-4D67-8000-DAD74A37295D}">
      <dsp:nvSpPr>
        <dsp:cNvPr id="0" name=""/>
        <dsp:cNvSpPr/>
      </dsp:nvSpPr>
      <dsp:spPr>
        <a:xfrm>
          <a:off x="215462" y="1942611"/>
          <a:ext cx="391749" cy="391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5854C-8610-43CA-AE41-15886D6E3A08}">
      <dsp:nvSpPr>
        <dsp:cNvPr id="0" name=""/>
        <dsp:cNvSpPr/>
      </dsp:nvSpPr>
      <dsp:spPr>
        <a:xfrm>
          <a:off x="822673" y="1782350"/>
          <a:ext cx="10423176" cy="71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82" tIns="75382" rIns="75382" bIns="753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Using a \ tag would allow longer word names &amp; the use of a dictionary search.</a:t>
          </a:r>
          <a:endParaRPr lang="en-US" sz="1900" kern="1200"/>
        </a:p>
      </dsp:txBody>
      <dsp:txXfrm>
        <a:off x="822673" y="1782350"/>
        <a:ext cx="10423176" cy="712271"/>
      </dsp:txXfrm>
    </dsp:sp>
    <dsp:sp modelId="{16FF1E07-3651-4635-9495-C6A9650F28D8}">
      <dsp:nvSpPr>
        <dsp:cNvPr id="0" name=""/>
        <dsp:cNvSpPr/>
      </dsp:nvSpPr>
      <dsp:spPr>
        <a:xfrm>
          <a:off x="0" y="2672689"/>
          <a:ext cx="11245849" cy="7122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C8B5D-765E-4246-94ED-B120F76B6588}">
      <dsp:nvSpPr>
        <dsp:cNvPr id="0" name=""/>
        <dsp:cNvSpPr/>
      </dsp:nvSpPr>
      <dsp:spPr>
        <a:xfrm>
          <a:off x="215462" y="2832950"/>
          <a:ext cx="391749" cy="3917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A8971-4F28-4B19-9DC1-D576556FB018}">
      <dsp:nvSpPr>
        <dsp:cNvPr id="0" name=""/>
        <dsp:cNvSpPr/>
      </dsp:nvSpPr>
      <dsp:spPr>
        <a:xfrm>
          <a:off x="822673" y="2672689"/>
          <a:ext cx="10423176" cy="71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82" tIns="75382" rIns="75382" bIns="753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Extending words to 2 characters would allow over 9000 unique definitions.</a:t>
          </a:r>
          <a:endParaRPr lang="en-US" sz="1900" kern="1200"/>
        </a:p>
      </dsp:txBody>
      <dsp:txXfrm>
        <a:off x="822673" y="2672689"/>
        <a:ext cx="10423176" cy="712271"/>
      </dsp:txXfrm>
    </dsp:sp>
    <dsp:sp modelId="{89D9706C-42BA-4477-981F-079C768AD2DC}">
      <dsp:nvSpPr>
        <dsp:cNvPr id="0" name=""/>
        <dsp:cNvSpPr/>
      </dsp:nvSpPr>
      <dsp:spPr>
        <a:xfrm>
          <a:off x="0" y="3563028"/>
          <a:ext cx="11245849" cy="7122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B813D-6BCB-44B2-A563-F88BAB83EF6B}">
      <dsp:nvSpPr>
        <dsp:cNvPr id="0" name=""/>
        <dsp:cNvSpPr/>
      </dsp:nvSpPr>
      <dsp:spPr>
        <a:xfrm>
          <a:off x="215462" y="3723289"/>
          <a:ext cx="391749" cy="3917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505D20-E2D4-4085-837F-D7FD659F6B92}">
      <dsp:nvSpPr>
        <dsp:cNvPr id="0" name=""/>
        <dsp:cNvSpPr/>
      </dsp:nvSpPr>
      <dsp:spPr>
        <a:xfrm>
          <a:off x="822673" y="3563028"/>
          <a:ext cx="10423176" cy="71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82" tIns="75382" rIns="75382" bIns="753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The \ could be used to code the following  ascii characters with bit 7 set.</a:t>
          </a:r>
          <a:endParaRPr lang="en-US" sz="1900" kern="1200"/>
        </a:p>
      </dsp:txBody>
      <dsp:txXfrm>
        <a:off x="822673" y="3563028"/>
        <a:ext cx="10423176" cy="712271"/>
      </dsp:txXfrm>
    </dsp:sp>
    <dsp:sp modelId="{6D77DBDD-FC4E-4FE6-8395-F88BF127F23C}">
      <dsp:nvSpPr>
        <dsp:cNvPr id="0" name=""/>
        <dsp:cNvSpPr/>
      </dsp:nvSpPr>
      <dsp:spPr>
        <a:xfrm>
          <a:off x="0" y="4453368"/>
          <a:ext cx="11245849" cy="7122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C68990-50DD-4A71-A91E-4F156FEB24F9}">
      <dsp:nvSpPr>
        <dsp:cNvPr id="0" name=""/>
        <dsp:cNvSpPr/>
      </dsp:nvSpPr>
      <dsp:spPr>
        <a:xfrm>
          <a:off x="215462" y="4613629"/>
          <a:ext cx="391749" cy="3917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47099-C30D-4C98-8E85-CFA5E62712F4}">
      <dsp:nvSpPr>
        <dsp:cNvPr id="0" name=""/>
        <dsp:cNvSpPr/>
      </dsp:nvSpPr>
      <dsp:spPr>
        <a:xfrm>
          <a:off x="822673" y="4453368"/>
          <a:ext cx="10423176" cy="71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382" tIns="75382" rIns="75382" bIns="7538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This coding was often used to provide inverse video on monochrome displays.</a:t>
          </a:r>
          <a:endParaRPr lang="en-US" sz="1900" kern="1200"/>
        </a:p>
      </dsp:txBody>
      <dsp:txXfrm>
        <a:off x="822673" y="4453368"/>
        <a:ext cx="10423176" cy="712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E48DC-1196-79B4-5017-685293FE9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96068-1970-CCA2-932D-15DD5E39F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AE5F-C328-9DAF-86C2-C7865E27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4C0FB-1D77-16CB-097E-5F549FF9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25418-74EE-CCE8-527D-89391D59C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78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841C-16C0-01A0-D3E5-F462BD2A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A106F-9F11-99FE-2A78-2E647296C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7D34F-D3E3-494F-C9EA-1C6283EA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4C487-6319-AE0F-8892-C0CACF81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7CEF0-A106-E5B5-E649-5A3FCEAEC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35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EC1F52-B4A3-0FDC-4FB7-9F453C145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06BB8-9336-297B-E1EF-A249F19BA5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CA010-F482-B670-187C-D9450553B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D13BB-949A-6EA0-61F0-42754E9B2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9F739-6F2F-B570-1490-59C7741E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278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059D2-60CB-14BD-7805-FEDA606E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3D806-0D53-C6DE-D58C-E17B879D1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604C1-D2E0-2D21-EEDE-CF914BAE7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96469-8037-3284-92A2-D2C12774C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67410-03E8-198F-7086-14CE6C0D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36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51ECB-24F9-AF8E-4B0D-614A24A7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3C095-7444-0561-D1CA-383EB5ABE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99A9D-51E8-0F96-8FB3-52AFD92D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B6504-789E-64A4-9B0E-5E2FB432F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32538-AC91-ED59-6E27-3ABDD5FFC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78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41FEF-5511-99B5-22F5-B2D84D63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C7822-79AD-D947-C9C3-6567ACCFF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3CD46-6259-332F-C8DC-38A21E9BE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CF3C3-5715-691D-F35B-D3C9374B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E39A8-1D5B-4753-0362-4C842F300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EFFDD-7AAD-8E8C-A20F-4082069E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897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D013A-BC8D-0208-DA17-586921E6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BC94F-7F68-8A7E-B4DF-A9DC6C96D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ACB2AF-9BA4-8CCC-52ED-E867677A4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4E8340-C44C-8E4B-47FD-4A73BB452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DD2384-111F-B050-5FE4-C715152BC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AB94D3-C778-1799-6293-AB4560E6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D16E7-CA62-0E6C-355E-3C842396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90CDEB-3C05-71B9-69C4-E1A21219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228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0277A-E91D-000A-B8DC-0DE32638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893D7-BF17-AE9E-9F73-D1EC9BBF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A2A19-4902-530D-8048-10F4DE7E7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835AE-4AC5-4F55-D7AA-4D23F01F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05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5FECE1-9986-A9F3-467B-F8D3E087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654D4-C224-D6D9-895D-4AB2A211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486F5-7628-5BF5-F3EE-051A8079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6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B6DFF-4326-C34A-E888-0F904DA6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E626A-8C1F-7074-2C43-5358D5D55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AB9AD-22EE-62CE-456B-2AACE0A0A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021E-2376-F140-D0AC-0F6FE78F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A3E16-5A3B-A2F0-DC74-A6E8CF8A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56E68-E27F-F48E-312B-A1A98E58A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9780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398D-1D0F-2C6C-5206-C8FB1958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B8E417-D86C-A6D4-10EE-B63B2AC60D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DF221-5B56-7B1C-34F8-F08173532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855E3-5C13-411F-0AD7-A7056AED3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56B39-BCC6-073F-D4B2-B675407BD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AB83C-1E7D-081C-A8D3-739AF86F8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38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8342C-6235-8C7C-9238-143D7AD42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62CB1-E298-B156-6967-BCC528D47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0EFAD-DAEC-E8E2-F8F4-D2286CA857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88C5A2-C7B1-4A13-9246-5788B2CC2F63}" type="datetimeFigureOut">
              <a:rPr lang="en-GB" smtClean="0"/>
              <a:t>10/05/2025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4C9F4-276B-0711-4055-6F72098E3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27915-0652-CDFE-E103-F80713F11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75FB76-E68C-45B7-B6A4-3B8BE6AC4C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25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rozodejamon/CMINT" TargetMode="External"/><Relationship Id="rId3" Type="http://schemas.openxmlformats.org/officeDocument/2006/relationships/hyperlink" Target="http://middleriver.chagasi.com/electronics/tforth.html" TargetMode="External"/><Relationship Id="rId7" Type="http://schemas.openxmlformats.org/officeDocument/2006/relationships/hyperlink" Target="https://github.com/agsb/6502.MINT" TargetMode="External"/><Relationship Id="rId12" Type="http://schemas.openxmlformats.org/officeDocument/2006/relationships/hyperlink" Target="https://revaldinho.github.io/f100l/" TargetMode="External"/><Relationship Id="rId2" Type="http://schemas.openxmlformats.org/officeDocument/2006/relationships/hyperlink" Target="https://github.com/WardCunningham/Txtzy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rgMINT" TargetMode="External"/><Relationship Id="rId11" Type="http://schemas.openxmlformats.org/officeDocument/2006/relationships/hyperlink" Target="http://www.exemark.com/FORTH/eForthOverviewv5.pdf" TargetMode="External"/><Relationship Id="rId5" Type="http://schemas.openxmlformats.org/officeDocument/2006/relationships/hyperlink" Target="https://w3group.de/stable.html" TargetMode="External"/><Relationship Id="rId10" Type="http://schemas.openxmlformats.org/officeDocument/2006/relationships/hyperlink" Target="https://www.facebook.com/groups/minimalistcomputing" TargetMode="External"/><Relationship Id="rId4" Type="http://schemas.openxmlformats.org/officeDocument/2006/relationships/hyperlink" Target="https://github.com/monsonite/SIMPL" TargetMode="External"/><Relationship Id="rId9" Type="http://schemas.openxmlformats.org/officeDocument/2006/relationships/hyperlink" Target="https://www.facebook.com/groups/27823844753003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mall plant in a pot">
            <a:extLst>
              <a:ext uri="{FF2B5EF4-FFF2-40B4-BE49-F238E27FC236}">
                <a16:creationId xmlns:a16="http://schemas.microsoft.com/office/drawing/2014/main" id="{CF64A0B7-9EED-6968-5EE9-F570CDAFEE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7185" b="8546"/>
          <a:stretch/>
        </p:blipFill>
        <p:spPr>
          <a:xfrm>
            <a:off x="0" y="-2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EEFDDB-4729-5181-E3AF-F31745AE4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599" y="1671569"/>
            <a:ext cx="6375401" cy="4072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MINT – Forth’s Kid Brother?</a:t>
            </a:r>
            <a:br>
              <a:rPr lang="en-US" sz="4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251EA-491F-D62E-F426-D86BDDB57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1139" y="1785871"/>
            <a:ext cx="5170861" cy="284328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Forth 2020 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Saturday  10</a:t>
            </a:r>
            <a:r>
              <a:rPr lang="en-US" sz="3200" baseline="30000" dirty="0">
                <a:solidFill>
                  <a:srgbClr val="FFFFFF"/>
                </a:solidFill>
              </a:rPr>
              <a:t>th</a:t>
            </a:r>
            <a:r>
              <a:rPr lang="en-US" sz="3200" dirty="0">
                <a:solidFill>
                  <a:srgbClr val="FFFFFF"/>
                </a:solidFill>
              </a:rPr>
              <a:t>  May 2025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Ken Boak</a:t>
            </a:r>
          </a:p>
        </p:txBody>
      </p:sp>
    </p:spTree>
    <p:extLst>
      <p:ext uri="{BB962C8B-B14F-4D97-AF65-F5344CB8AC3E}">
        <p14:creationId xmlns:p14="http://schemas.microsoft.com/office/powerpoint/2010/main" val="4219208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EE40-A720-80B1-9A73-FF462F76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951" y="0"/>
            <a:ext cx="9191050" cy="760976"/>
          </a:xfrm>
        </p:spPr>
        <p:txBody>
          <a:bodyPr/>
          <a:lstStyle/>
          <a:p>
            <a:r>
              <a:rPr lang="en-GB" dirty="0"/>
              <a:t>Implementing MINT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E73F-0C4B-3E35-095A-C9DE0B69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38238"/>
            <a:ext cx="12192000" cy="621976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MINT virtual machine can be readily implemented on almost any CPU.</a:t>
            </a:r>
          </a:p>
          <a:p>
            <a:r>
              <a:rPr lang="en-GB" dirty="0"/>
              <a:t>There are 31 operations which can be accessed using an 8-bit jump table.</a:t>
            </a:r>
          </a:p>
          <a:p>
            <a:r>
              <a:rPr lang="en-GB" dirty="0"/>
              <a:t>Support routines for character, string, decimal and hex number input and output via a serial UART are also needed.</a:t>
            </a:r>
          </a:p>
          <a:p>
            <a:r>
              <a:rPr lang="en-GB" dirty="0"/>
              <a:t>16-bit variables are defined by lower case characters a – z.</a:t>
            </a:r>
          </a:p>
          <a:p>
            <a:r>
              <a:rPr lang="en-GB" dirty="0"/>
              <a:t>User  Routines (Colon Definitions) are defined by upper case A-Z characters and use the familiar :   ; notation borrowed from Forth.</a:t>
            </a:r>
          </a:p>
          <a:p>
            <a:r>
              <a:rPr lang="en-GB" dirty="0"/>
              <a:t>Memory access is via the familiar FETCH @ and STORE !</a:t>
            </a:r>
          </a:p>
          <a:p>
            <a:r>
              <a:rPr lang="en-GB" dirty="0"/>
              <a:t> Special cases are used for Stack Pointer, Return Stack Pointer, TOS and R.</a:t>
            </a:r>
          </a:p>
          <a:p>
            <a:r>
              <a:rPr lang="en-GB" dirty="0"/>
              <a:t>Arithmetic, logical  and shift operations +,  - , * ,  / , &amp;, | , ^, ~, _, { and }</a:t>
            </a:r>
          </a:p>
          <a:p>
            <a:r>
              <a:rPr lang="en-GB" dirty="0"/>
              <a:t>Hex numbers are preceded by  #</a:t>
            </a:r>
          </a:p>
          <a:p>
            <a:r>
              <a:rPr lang="en-GB" dirty="0"/>
              <a:t>Stack operations are  DUP “, DROP ‘, SWAP $ and OVER %.</a:t>
            </a:r>
          </a:p>
          <a:p>
            <a:r>
              <a:rPr lang="en-GB" dirty="0"/>
              <a:t>The \ character can precede any other character and provide an extended function accessed by an extension jump table.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497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A71D15-4D90-B10A-30B4-659BFA762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09" y="0"/>
            <a:ext cx="9763072" cy="69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1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9B21-D72A-2163-94E8-4267228C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14300"/>
            <a:ext cx="12001500" cy="1327149"/>
          </a:xfrm>
        </p:spPr>
        <p:txBody>
          <a:bodyPr>
            <a:normAutofit/>
          </a:bodyPr>
          <a:lstStyle/>
          <a:p>
            <a:r>
              <a:rPr lang="en-GB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Other implementations: MINT6502 and 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GB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MINT</a:t>
            </a:r>
            <a:br>
              <a:rPr lang="en-GB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E81B-3799-E92A-4616-57FE06E73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81906"/>
            <a:ext cx="12192000" cy="5876094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Having successfully proven the implementation in under 2Kbytes on the Z80, I wanted to show that it could be applied to other “classic” 8-bit CPUs.</a:t>
            </a:r>
          </a:p>
          <a:p>
            <a:endParaRPr lang="en-GB" dirty="0"/>
          </a:p>
          <a:p>
            <a:r>
              <a:rPr lang="en-GB" dirty="0"/>
              <a:t>A version MINT6502 has been written by Alvaro G S Barcellos in 6502 assembly. </a:t>
            </a:r>
          </a:p>
          <a:p>
            <a:endParaRPr lang="en-GB" dirty="0"/>
          </a:p>
          <a:p>
            <a:r>
              <a:rPr lang="en-GB" dirty="0"/>
              <a:t>I hope to port this to my 1980 Acorn Electron home computer, with simple text input and monochrome text display. My post-apocalypse, Collapse OS project.</a:t>
            </a:r>
          </a:p>
          <a:p>
            <a:endParaRPr lang="en-GB" dirty="0"/>
          </a:p>
          <a:p>
            <a:r>
              <a:rPr lang="en-GB" dirty="0"/>
              <a:t>A generic version, CMINT, has been written in C, by Jason C.J. Tay.</a:t>
            </a:r>
          </a:p>
          <a:p>
            <a:endParaRPr lang="en-GB" dirty="0"/>
          </a:p>
          <a:p>
            <a:r>
              <a:rPr lang="en-GB" dirty="0"/>
              <a:t>CMINT has been ported to a wide range of MCUs, including  ATmega328, 8052, STM32F743. The next slide shows comparative benchmarks for CMINT (1 million empty loops) running on various MCUs. 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The Z80 was a lot slower – even in assembly language  -  a  million empty loops was  37.3s with  a 7.3728MHz clock!   275  clocks  per iteration.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22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9C20A-65EA-118F-461B-A30EB4270495}"/>
              </a:ext>
            </a:extLst>
          </p:cNvPr>
          <p:cNvSpPr txBox="1"/>
          <p:nvPr/>
        </p:nvSpPr>
        <p:spPr>
          <a:xfrm>
            <a:off x="57150" y="248038"/>
            <a:ext cx="12134847" cy="812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CMINT Benchmarks  for 1,000,000 empty loops – Jason C.J. Tay.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3F33B-8A1A-E430-C9EE-AC83400B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657350"/>
            <a:ext cx="12020550" cy="52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4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380C-6820-9698-196C-8602ED57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6185"/>
            <a:ext cx="12192000" cy="45719"/>
          </a:xfrm>
        </p:spPr>
        <p:txBody>
          <a:bodyPr>
            <a:normAutofit fontScale="90000"/>
          </a:bodyPr>
          <a:lstStyle/>
          <a:p>
            <a:r>
              <a:rPr lang="en-GB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New developments:- </a:t>
            </a:r>
            <a:r>
              <a:rPr lang="en-GB" sz="3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eMINT</a:t>
            </a:r>
            <a:r>
              <a:rPr lang="en-GB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inspired by </a:t>
            </a:r>
            <a:r>
              <a:rPr lang="en-GB" sz="3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C.H.Ting’s</a:t>
            </a:r>
            <a:r>
              <a:rPr lang="en-GB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3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eForth</a:t>
            </a:r>
            <a:r>
              <a:rPr lang="en-GB" sz="3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model.</a:t>
            </a:r>
            <a:br>
              <a:rPr lang="en-GB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88206-CEAC-01F4-0457-3F5D092E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5257"/>
            <a:ext cx="12192000" cy="6532744"/>
          </a:xfrm>
        </p:spPr>
        <p:txBody>
          <a:bodyPr>
            <a:noAutofit/>
          </a:bodyPr>
          <a:lstStyle/>
          <a:p>
            <a:endParaRPr lang="en-GB" dirty="0"/>
          </a:p>
          <a:p>
            <a:r>
              <a:rPr lang="en-GB" sz="2600" dirty="0"/>
              <a:t>Ting’s model reduces the Forth inner interpreter to just 31 primitive functions.</a:t>
            </a:r>
          </a:p>
          <a:p>
            <a:r>
              <a:rPr lang="en-GB" sz="2600" dirty="0"/>
              <a:t>These primitives are equivalent to the instruction set of a virtual machine.</a:t>
            </a:r>
          </a:p>
          <a:p>
            <a:r>
              <a:rPr lang="en-GB" sz="2600" dirty="0"/>
              <a:t>A full Forth can be built using these primitives, each written in minimal, target specific assembly language.</a:t>
            </a:r>
          </a:p>
          <a:p>
            <a:endParaRPr lang="en-GB" sz="2600" dirty="0"/>
          </a:p>
          <a:p>
            <a:r>
              <a:rPr lang="en-GB" sz="2600" dirty="0"/>
              <a:t>I noticed that Ting’s choice of primitives are very similar to those of MINT.</a:t>
            </a:r>
          </a:p>
          <a:p>
            <a:r>
              <a:rPr lang="en-GB" sz="2600" dirty="0"/>
              <a:t>Using the </a:t>
            </a:r>
            <a:r>
              <a:rPr lang="en-GB" sz="2600" dirty="0" err="1"/>
              <a:t>eForth</a:t>
            </a:r>
            <a:r>
              <a:rPr lang="en-GB" sz="2600" dirty="0"/>
              <a:t> primitives to define MINT, we can use MINT to build a Forth.</a:t>
            </a:r>
          </a:p>
          <a:p>
            <a:r>
              <a:rPr lang="en-GB" sz="2600" dirty="0"/>
              <a:t>But a MINT primitive is defined by 1 character, not a 16-bit jump address.  </a:t>
            </a:r>
          </a:p>
          <a:p>
            <a:r>
              <a:rPr lang="en-GB" sz="2600" dirty="0"/>
              <a:t>Thus, an </a:t>
            </a:r>
            <a:r>
              <a:rPr lang="en-GB" sz="2600" dirty="0" err="1"/>
              <a:t>eForth</a:t>
            </a:r>
            <a:r>
              <a:rPr lang="en-GB" sz="2600" dirty="0"/>
              <a:t> build could be implemented in fewer bytes.</a:t>
            </a:r>
          </a:p>
          <a:p>
            <a:r>
              <a:rPr lang="en-GB" sz="2600" dirty="0"/>
              <a:t>John Hardy had already written some of the more advanced MINT functions using inline MINT code – thus proving the concept.  </a:t>
            </a:r>
          </a:p>
          <a:p>
            <a:r>
              <a:rPr lang="en-GB" sz="2600" dirty="0" err="1"/>
              <a:t>eMINT</a:t>
            </a:r>
            <a:r>
              <a:rPr lang="en-GB" sz="2600" dirty="0"/>
              <a:t> could be  a compact means to provide portable code for a variety of  CPUs</a:t>
            </a:r>
          </a:p>
          <a:p>
            <a:r>
              <a:rPr lang="en-GB" sz="2600" dirty="0"/>
              <a:t>Conceptually, </a:t>
            </a:r>
            <a:r>
              <a:rPr lang="en-GB" sz="2600" dirty="0" err="1"/>
              <a:t>eMINT</a:t>
            </a:r>
            <a:r>
              <a:rPr lang="en-GB" sz="2600" dirty="0"/>
              <a:t> is </a:t>
            </a:r>
            <a:r>
              <a:rPr lang="en-GB" sz="2600" dirty="0" err="1"/>
              <a:t>eForth’s</a:t>
            </a:r>
            <a:r>
              <a:rPr lang="en-GB" sz="2600" dirty="0"/>
              <a:t> kid brother.</a:t>
            </a:r>
          </a:p>
        </p:txBody>
      </p:sp>
    </p:spTree>
    <p:extLst>
      <p:ext uri="{BB962C8B-B14F-4D97-AF65-F5344CB8AC3E}">
        <p14:creationId xmlns:p14="http://schemas.microsoft.com/office/powerpoint/2010/main" val="2696922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E1D2-B635-FD4F-64F5-618E27DCC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216" y="42958"/>
            <a:ext cx="8923583" cy="754841"/>
          </a:xfrm>
        </p:spPr>
        <p:txBody>
          <a:bodyPr>
            <a:normAutofit/>
          </a:bodyPr>
          <a:lstStyle/>
          <a:p>
            <a:r>
              <a:rPr lang="en-GB" dirty="0"/>
              <a:t>Applications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F832-E104-1C4F-2B2E-CFF2F7852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7799"/>
            <a:ext cx="12192000" cy="6060201"/>
          </a:xfrm>
        </p:spPr>
        <p:txBody>
          <a:bodyPr>
            <a:noAutofit/>
          </a:bodyPr>
          <a:lstStyle/>
          <a:p>
            <a:r>
              <a:rPr lang="en-GB" dirty="0"/>
              <a:t>MINT has acquired a small, dedicated following within the TEC-1 Community.</a:t>
            </a:r>
          </a:p>
          <a:p>
            <a:r>
              <a:rPr lang="en-GB" dirty="0"/>
              <a:t>John Hardy has written an extended, Z80 version of the language, MINTX.</a:t>
            </a:r>
          </a:p>
          <a:p>
            <a:endParaRPr lang="en-GB" dirty="0"/>
          </a:p>
          <a:p>
            <a:r>
              <a:rPr lang="en-GB" dirty="0"/>
              <a:t>I am slowly working towards a CPU design in 74HCxx logic or FPGA that executes MINT as its native assembly language. – the “MINT Machine” </a:t>
            </a:r>
            <a:br>
              <a:rPr lang="en-GB" dirty="0"/>
            </a:br>
            <a:r>
              <a:rPr lang="en-GB" dirty="0"/>
              <a:t>Inspired by James Bowman’s J1 Forth CPU and C.H. Ting’s </a:t>
            </a:r>
            <a:r>
              <a:rPr lang="en-GB" dirty="0" err="1"/>
              <a:t>eForth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MINT has a very limited symbol set. Using Python or C++, a cross assembler could be developed to automate the build of MINT for many MCUs.</a:t>
            </a:r>
          </a:p>
          <a:p>
            <a:endParaRPr lang="en-GB" dirty="0"/>
          </a:p>
          <a:p>
            <a:r>
              <a:rPr lang="en-GB" dirty="0"/>
              <a:t>Python scripts could be used to automate the assembly of MINT, converting a higher level language program to MINT primitives - a MINT scripting tool.  Conversely it could be used to decompress/expand MINT to less terse words.</a:t>
            </a:r>
          </a:p>
        </p:txBody>
      </p:sp>
    </p:spTree>
    <p:extLst>
      <p:ext uri="{BB962C8B-B14F-4D97-AF65-F5344CB8AC3E}">
        <p14:creationId xmlns:p14="http://schemas.microsoft.com/office/powerpoint/2010/main" val="4225111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C7CA8-011E-783F-DB49-45F16173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344" y="348865"/>
            <a:ext cx="7368276" cy="877729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The MINT Machine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20B5AC-0752-F290-7D7E-B8223DBF22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164607"/>
              </p:ext>
            </p:extLst>
          </p:nvPr>
        </p:nvGraphicFramePr>
        <p:xfrm>
          <a:off x="-2" y="1791325"/>
          <a:ext cx="12192002" cy="5066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8200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D00F9-1DE2-47AB-3180-CA8F4CD1B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Extending MINT</a:t>
            </a:r>
            <a:endParaRPr lang="en-GB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63CFE9-4E51-F912-4765-7DEB4E588F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783792"/>
              </p:ext>
            </p:extLst>
          </p:nvPr>
        </p:nvGraphicFramePr>
        <p:xfrm>
          <a:off x="406400" y="1690688"/>
          <a:ext cx="11245850" cy="5167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7143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7CE71-4081-86E5-CD05-19699E9B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283" y="0"/>
            <a:ext cx="6005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90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4E473C-2A2A-934C-E332-24429112E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8" y="0"/>
            <a:ext cx="902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7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B240ACA-E9E9-98F8-AA95-806D74603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14994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633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D84B41-2407-7191-29D7-1C334F07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78" y="6552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Demo and Questions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D20A4D-B25B-F250-3F5E-CEF469D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787536"/>
            <a:ext cx="10570621" cy="55265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675 characters of MINT source code – as used in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C59A9-F538-5776-61ED-87FB6EDE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114" y="987917"/>
            <a:ext cx="6541036" cy="4431551"/>
          </a:xfrm>
          <a:prstGeom prst="rect">
            <a:avLst/>
          </a:prstGeom>
        </p:spPr>
      </p:pic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37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FDCE71-E24A-A352-17BC-F1081043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" y="754062"/>
            <a:ext cx="4268470" cy="4789487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</a:rPr>
              <a:t>Links and Resources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84BB834-CB49-8DD0-B9C3-5B74548F3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335" y="-1"/>
            <a:ext cx="7026359" cy="6857999"/>
          </a:xfrm>
        </p:spPr>
        <p:txBody>
          <a:bodyPr anchor="ctr">
            <a:normAutofit/>
          </a:bodyPr>
          <a:lstStyle/>
          <a:p>
            <a:r>
              <a:rPr lang="en-GB" sz="1500" dirty="0" err="1">
                <a:solidFill>
                  <a:schemeClr val="tx2"/>
                </a:solidFill>
              </a:rPr>
              <a:t>Tytzyme</a:t>
            </a:r>
            <a:r>
              <a:rPr lang="en-GB" sz="1500" dirty="0">
                <a:solidFill>
                  <a:schemeClr val="tx2"/>
                </a:solidFill>
              </a:rPr>
              <a:t> -Ward Cunningham  </a:t>
            </a:r>
            <a:r>
              <a:rPr lang="en-GB" sz="1500" dirty="0">
                <a:solidFill>
                  <a:schemeClr val="tx2"/>
                </a:solidFill>
                <a:hlinkClick r:id="rId2"/>
              </a:rPr>
              <a:t>https://github.com/WardCunningham/Txtzyme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 err="1">
                <a:solidFill>
                  <a:schemeClr val="tx2"/>
                </a:solidFill>
              </a:rPr>
              <a:t>TinyForth</a:t>
            </a:r>
            <a:r>
              <a:rPr lang="en-GB" sz="1500" dirty="0">
                <a:solidFill>
                  <a:schemeClr val="tx2"/>
                </a:solidFill>
              </a:rPr>
              <a:t> - </a:t>
            </a:r>
            <a:r>
              <a:rPr lang="en-GB" sz="1500" b="0" dirty="0">
                <a:solidFill>
                  <a:schemeClr val="tx2"/>
                </a:solidFill>
                <a:effectLst/>
              </a:rPr>
              <a:t>T. Nakagawa </a:t>
            </a:r>
            <a:r>
              <a:rPr lang="en-GB" sz="1500" dirty="0">
                <a:solidFill>
                  <a:schemeClr val="tx2"/>
                </a:solidFill>
              </a:rPr>
              <a:t> </a:t>
            </a:r>
            <a:r>
              <a:rPr lang="en-GB" sz="1500" dirty="0">
                <a:solidFill>
                  <a:schemeClr val="tx2"/>
                </a:solidFill>
                <a:hlinkClick r:id="rId3"/>
              </a:rPr>
              <a:t>http://middleriver.chagasi.com/electronics/tforth.html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>
                <a:solidFill>
                  <a:schemeClr val="tx2"/>
                </a:solidFill>
              </a:rPr>
              <a:t>SIMPL -  </a:t>
            </a:r>
            <a:r>
              <a:rPr lang="en-GB" sz="1500" dirty="0">
                <a:solidFill>
                  <a:schemeClr val="tx2"/>
                </a:solidFill>
                <a:hlinkClick r:id="rId4"/>
              </a:rPr>
              <a:t>https://github.com/monsonite/SIMPL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>
                <a:solidFill>
                  <a:schemeClr val="tx2"/>
                </a:solidFill>
              </a:rPr>
              <a:t>STABLE -  </a:t>
            </a:r>
            <a:r>
              <a:rPr lang="en-GB" sz="1500" dirty="0">
                <a:solidFill>
                  <a:schemeClr val="tx2"/>
                </a:solidFill>
                <a:hlinkClick r:id="rId5"/>
              </a:rPr>
              <a:t>https://w3group.de/stable.html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>
                <a:solidFill>
                  <a:schemeClr val="tx2"/>
                </a:solidFill>
              </a:rPr>
              <a:t>MINT (Z80) -  </a:t>
            </a:r>
            <a:r>
              <a:rPr lang="en-GB" sz="1500" dirty="0">
                <a:solidFill>
                  <a:schemeClr val="tx2"/>
                </a:solidFill>
                <a:hlinkClick r:id="rId6"/>
              </a:rPr>
              <a:t>https://github.com/orgMINT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>
                <a:solidFill>
                  <a:schemeClr val="tx2"/>
                </a:solidFill>
              </a:rPr>
              <a:t>MINT (6502) -  </a:t>
            </a:r>
            <a:r>
              <a:rPr lang="en-GB" sz="1500" dirty="0">
                <a:solidFill>
                  <a:schemeClr val="tx2"/>
                </a:solidFill>
                <a:hlinkClick r:id="rId7"/>
              </a:rPr>
              <a:t>https://github.com/agsb/6502.MINT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>
                <a:solidFill>
                  <a:schemeClr val="tx2"/>
                </a:solidFill>
              </a:rPr>
              <a:t>CMINT -  </a:t>
            </a:r>
            <a:r>
              <a:rPr lang="en-GB" sz="1500" dirty="0">
                <a:solidFill>
                  <a:schemeClr val="tx2"/>
                </a:solidFill>
                <a:hlinkClick r:id="rId8"/>
              </a:rPr>
              <a:t>https://github.com/trozodejamon/CMINT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>
                <a:solidFill>
                  <a:schemeClr val="tx2"/>
                </a:solidFill>
              </a:rPr>
              <a:t>MINT Computing  - </a:t>
            </a:r>
            <a:r>
              <a:rPr lang="en-GB" sz="1500" dirty="0">
                <a:solidFill>
                  <a:schemeClr val="tx2"/>
                </a:solidFill>
                <a:hlinkClick r:id="rId9"/>
              </a:rPr>
              <a:t>https://www.facebook.com/groups/278238447530031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>
                <a:solidFill>
                  <a:schemeClr val="tx2"/>
                </a:solidFill>
              </a:rPr>
              <a:t>Minimalist Computing </a:t>
            </a:r>
            <a:r>
              <a:rPr lang="en-GB" sz="1500" dirty="0">
                <a:solidFill>
                  <a:schemeClr val="tx2"/>
                </a:solidFill>
                <a:hlinkClick r:id="rId10"/>
              </a:rPr>
              <a:t>https://www.facebook.com/groups/minimalistcomputing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 err="1">
                <a:solidFill>
                  <a:schemeClr val="tx2"/>
                </a:solidFill>
              </a:rPr>
              <a:t>eForth</a:t>
            </a:r>
            <a:r>
              <a:rPr lang="en-GB" sz="1500" dirty="0">
                <a:solidFill>
                  <a:schemeClr val="tx2"/>
                </a:solidFill>
              </a:rPr>
              <a:t> C.H. Ting - </a:t>
            </a:r>
            <a:r>
              <a:rPr lang="en-GB" sz="1500" dirty="0">
                <a:solidFill>
                  <a:schemeClr val="tx2"/>
                </a:solidFill>
                <a:hlinkClick r:id="rId11"/>
              </a:rPr>
              <a:t>http://www.exemark.com/FORTH/eForthOverviewv5.pdf</a:t>
            </a:r>
            <a:endParaRPr lang="en-GB" sz="1500" dirty="0">
              <a:solidFill>
                <a:schemeClr val="tx2"/>
              </a:solidFill>
            </a:endParaRPr>
          </a:p>
          <a:p>
            <a:r>
              <a:rPr lang="en-GB" sz="1500" dirty="0">
                <a:solidFill>
                  <a:schemeClr val="tx2"/>
                </a:solidFill>
              </a:rPr>
              <a:t>Ferranti F100-L  - </a:t>
            </a:r>
            <a:r>
              <a:rPr lang="en-GB" sz="1500" dirty="0">
                <a:solidFill>
                  <a:schemeClr val="tx2"/>
                </a:solidFill>
                <a:hlinkClick r:id="rId12"/>
              </a:rPr>
              <a:t>https://revaldinho.github.io/f100l/</a:t>
            </a:r>
            <a:endParaRPr lang="en-GB" sz="1500" dirty="0">
              <a:solidFill>
                <a:schemeClr val="tx2"/>
              </a:solidFill>
            </a:endParaRPr>
          </a:p>
          <a:p>
            <a:endParaRPr lang="en-GB" sz="1500" dirty="0">
              <a:solidFill>
                <a:schemeClr val="tx2"/>
              </a:solidFill>
            </a:endParaRPr>
          </a:p>
          <a:p>
            <a:endParaRPr lang="en-GB" sz="1500" dirty="0">
              <a:solidFill>
                <a:schemeClr val="tx2"/>
              </a:solidFill>
            </a:endParaRPr>
          </a:p>
          <a:p>
            <a:endParaRPr lang="en-GB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75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ime Video: And Now for Something Completely Different">
            <a:extLst>
              <a:ext uri="{FF2B5EF4-FFF2-40B4-BE49-F238E27FC236}">
                <a16:creationId xmlns:a16="http://schemas.microsoft.com/office/drawing/2014/main" id="{A4E19A06-47DF-200D-4E71-DA1BAF03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87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A7E420-34A5-CBC7-D402-0BF16F80D03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706" b="100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8E6A4-0335-C68E-C60E-62594595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Introduction to MINT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2941D4-A7FB-DFA1-69E6-8896569D5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2219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292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4623-9A7D-110C-BA8C-4046F2292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04" y="0"/>
            <a:ext cx="11326695" cy="816209"/>
          </a:xfrm>
        </p:spPr>
        <p:txBody>
          <a:bodyPr>
            <a:normAutofit/>
          </a:bodyPr>
          <a:lstStyle/>
          <a:p>
            <a:r>
              <a:rPr lang="en-GB"/>
              <a:t>The Evolution of  MINT – a little history:- Part 1.</a:t>
            </a:r>
            <a:endParaRPr lang="en-GB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975953C-80DA-23B7-656F-6911122D51E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662787"/>
          <a:ext cx="12390427" cy="6195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693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6AB099-38F1-5EB5-54DC-1226BE5829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5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F7AF7-449B-B3A7-D600-A8E7477C3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902950" cy="1325563"/>
          </a:xfrm>
        </p:spPr>
        <p:txBody>
          <a:bodyPr>
            <a:normAutofit/>
          </a:bodyPr>
          <a:lstStyle/>
          <a:p>
            <a:r>
              <a:rPr lang="en-GB" dirty="0"/>
              <a:t>The Evolution of  MINT – a little history:- Part 2.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9AA856-9784-73B6-0AAF-92B13920B0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232478"/>
              </p:ext>
            </p:extLst>
          </p:nvPr>
        </p:nvGraphicFramePr>
        <p:xfrm>
          <a:off x="0" y="1325564"/>
          <a:ext cx="12191980" cy="5532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600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2BF2E4-5F0E-8538-3619-787DCB30D9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1" t="168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34C0D-C4FB-E552-57CE-7D8079CA5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8500" cy="1325563"/>
          </a:xfrm>
        </p:spPr>
        <p:txBody>
          <a:bodyPr>
            <a:normAutofit/>
          </a:bodyPr>
          <a:lstStyle/>
          <a:p>
            <a:r>
              <a:rPr lang="en-GB" dirty="0"/>
              <a:t>The Evolution of  MINT – a little history:- Part 3.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C43039-E76E-8FF5-7030-AA002C6516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992184"/>
              </p:ext>
            </p:extLst>
          </p:nvPr>
        </p:nvGraphicFramePr>
        <p:xfrm>
          <a:off x="609600" y="1358900"/>
          <a:ext cx="11188700" cy="542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3502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426F66-B774-69E8-90EC-A74ABDBEB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1472" y="241300"/>
            <a:ext cx="4909055" cy="637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775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Rectangle 41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A blue circuit board with many small slots&#10;&#10;AI-generated content may be incorrect.">
            <a:extLst>
              <a:ext uri="{FF2B5EF4-FFF2-40B4-BE49-F238E27FC236}">
                <a16:creationId xmlns:a16="http://schemas.microsoft.com/office/drawing/2014/main" id="{3D9F7E59-C390-2609-F2D1-0E907D1D8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7" r="1" b="1206"/>
          <a:stretch/>
        </p:blipFill>
        <p:spPr bwMode="auto">
          <a:xfrm>
            <a:off x="266700" y="172618"/>
            <a:ext cx="11798300" cy="65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22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1848</Words>
  <Application>Microsoft Office PowerPoint</Application>
  <PresentationFormat>Widescreen</PresentationFormat>
  <Paragraphs>128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MINT – Forth’s Kid Brother? </vt:lpstr>
      <vt:lpstr>PowerPoint Presentation</vt:lpstr>
      <vt:lpstr>PowerPoint Presentation</vt:lpstr>
      <vt:lpstr>Introduction to MINT</vt:lpstr>
      <vt:lpstr>The Evolution of  MINT – a little history:- Part 1.</vt:lpstr>
      <vt:lpstr>The Evolution of  MINT – a little history:- Part 2.</vt:lpstr>
      <vt:lpstr>The Evolution of  MINT – a little history:- Part 3.</vt:lpstr>
      <vt:lpstr>PowerPoint Presentation</vt:lpstr>
      <vt:lpstr>PowerPoint Presentation</vt:lpstr>
      <vt:lpstr>Implementing MINT</vt:lpstr>
      <vt:lpstr>PowerPoint Presentation</vt:lpstr>
      <vt:lpstr>Other implementations: MINT6502 and CMINT </vt:lpstr>
      <vt:lpstr>PowerPoint Presentation</vt:lpstr>
      <vt:lpstr>New developments:- eMINT inspired by C.H.Ting’s eForth model. </vt:lpstr>
      <vt:lpstr>Applications and Future Work</vt:lpstr>
      <vt:lpstr>The MINT Machine</vt:lpstr>
      <vt:lpstr>Extending MINT</vt:lpstr>
      <vt:lpstr>PowerPoint Presentation</vt:lpstr>
      <vt:lpstr>PowerPoint Presentation</vt:lpstr>
      <vt:lpstr>Demo and Questions</vt:lpstr>
      <vt:lpstr>Links and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Ken Boak</dc:creator>
  <cp:lastModifiedBy>Ken Boak</cp:lastModifiedBy>
  <cp:revision>4</cp:revision>
  <dcterms:created xsi:type="dcterms:W3CDTF">2025-05-03T07:36:35Z</dcterms:created>
  <dcterms:modified xsi:type="dcterms:W3CDTF">2025-05-10T17:48:16Z</dcterms:modified>
</cp:coreProperties>
</file>